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5.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8.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9.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20.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21.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22.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3.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24.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25.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2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27.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28.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29.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theme/theme30.xml" ContentType="application/vnd.openxmlformats-officedocument.theme+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31.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theme/theme32.xml" ContentType="application/vnd.openxmlformats-officedocument.theme+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33.xml" ContentType="application/vnd.openxmlformats-officedocument.theme+xml"/>
  <Override PartName="/ppt/theme/theme3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24" r:id="rId13"/>
    <p:sldMasterId id="2147483945" r:id="rId14"/>
    <p:sldMasterId id="2147483966" r:id="rId15"/>
    <p:sldMasterId id="2147483987" r:id="rId16"/>
    <p:sldMasterId id="2147484008" r:id="rId17"/>
    <p:sldMasterId id="2147484029" r:id="rId18"/>
    <p:sldMasterId id="2147484050" r:id="rId19"/>
    <p:sldMasterId id="2147484071" r:id="rId20"/>
    <p:sldMasterId id="2147484092" r:id="rId21"/>
    <p:sldMasterId id="2147484121" r:id="rId22"/>
    <p:sldMasterId id="2147484157" r:id="rId23"/>
    <p:sldMasterId id="2147484193" r:id="rId24"/>
    <p:sldMasterId id="2147484229" r:id="rId25"/>
    <p:sldMasterId id="2147484265" r:id="rId26"/>
    <p:sldMasterId id="2147484301" r:id="rId27"/>
    <p:sldMasterId id="2147484337" r:id="rId28"/>
    <p:sldMasterId id="2147484373" r:id="rId29"/>
    <p:sldMasterId id="2147484394" r:id="rId30"/>
    <p:sldMasterId id="2147484415" r:id="rId31"/>
    <p:sldMasterId id="2147484436" r:id="rId32"/>
    <p:sldMasterId id="2147484457" r:id="rId33"/>
  </p:sldMasterIdLst>
  <p:notesMasterIdLst>
    <p:notesMasterId r:id="rId69"/>
  </p:notesMasterIdLst>
  <p:sldIdLst>
    <p:sldId id="352" r:id="rId34"/>
    <p:sldId id="354" r:id="rId35"/>
    <p:sldId id="356" r:id="rId36"/>
    <p:sldId id="358" r:id="rId37"/>
    <p:sldId id="359" r:id="rId38"/>
    <p:sldId id="360" r:id="rId39"/>
    <p:sldId id="361" r:id="rId40"/>
    <p:sldId id="362" r:id="rId41"/>
    <p:sldId id="412" r:id="rId42"/>
    <p:sldId id="413" r:id="rId43"/>
    <p:sldId id="414" r:id="rId44"/>
    <p:sldId id="411" r:id="rId45"/>
    <p:sldId id="373" r:id="rId46"/>
    <p:sldId id="368" r:id="rId47"/>
    <p:sldId id="369" r:id="rId48"/>
    <p:sldId id="371" r:id="rId49"/>
    <p:sldId id="381" r:id="rId50"/>
    <p:sldId id="374" r:id="rId51"/>
    <p:sldId id="375" r:id="rId52"/>
    <p:sldId id="376" r:id="rId53"/>
    <p:sldId id="377" r:id="rId54"/>
    <p:sldId id="379" r:id="rId55"/>
    <p:sldId id="380" r:id="rId56"/>
    <p:sldId id="382" r:id="rId57"/>
    <p:sldId id="383" r:id="rId58"/>
    <p:sldId id="384" r:id="rId59"/>
    <p:sldId id="385" r:id="rId60"/>
    <p:sldId id="397" r:id="rId61"/>
    <p:sldId id="400" r:id="rId62"/>
    <p:sldId id="404" r:id="rId63"/>
    <p:sldId id="405" r:id="rId64"/>
    <p:sldId id="406" r:id="rId65"/>
    <p:sldId id="407" r:id="rId66"/>
    <p:sldId id="409" r:id="rId67"/>
    <p:sldId id="32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59" d="100"/>
          <a:sy n="59" d="100"/>
        </p:scale>
        <p:origin x="60" y="1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6.xml"/><Relationship Id="rId21" Type="http://schemas.openxmlformats.org/officeDocument/2006/relationships/slideMaster" Target="slideMasters/slideMaster21.xml"/><Relationship Id="rId34" Type="http://schemas.openxmlformats.org/officeDocument/2006/relationships/slide" Target="slides/slide1.xml"/><Relationship Id="rId42" Type="http://schemas.openxmlformats.org/officeDocument/2006/relationships/slide" Target="slides/slide9.xml"/><Relationship Id="rId47" Type="http://schemas.openxmlformats.org/officeDocument/2006/relationships/slide" Target="slides/slide14.xml"/><Relationship Id="rId50" Type="http://schemas.openxmlformats.org/officeDocument/2006/relationships/slide" Target="slides/slide17.xml"/><Relationship Id="rId55" Type="http://schemas.openxmlformats.org/officeDocument/2006/relationships/slide" Target="slides/slide22.xml"/><Relationship Id="rId63" Type="http://schemas.openxmlformats.org/officeDocument/2006/relationships/slide" Target="slides/slide30.xml"/><Relationship Id="rId68" Type="http://schemas.openxmlformats.org/officeDocument/2006/relationships/slide" Target="slides/slide35.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4.xml"/><Relationship Id="rId40" Type="http://schemas.openxmlformats.org/officeDocument/2006/relationships/slide" Target="slides/slide7.xml"/><Relationship Id="rId45" Type="http://schemas.openxmlformats.org/officeDocument/2006/relationships/slide" Target="slides/slide12.xml"/><Relationship Id="rId53" Type="http://schemas.openxmlformats.org/officeDocument/2006/relationships/slide" Target="slides/slide20.xml"/><Relationship Id="rId58" Type="http://schemas.openxmlformats.org/officeDocument/2006/relationships/slide" Target="slides/slide25.xml"/><Relationship Id="rId66" Type="http://schemas.openxmlformats.org/officeDocument/2006/relationships/slide" Target="slides/slide33.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3.xml"/><Relationship Id="rId49" Type="http://schemas.openxmlformats.org/officeDocument/2006/relationships/slide" Target="slides/slide16.xml"/><Relationship Id="rId57" Type="http://schemas.openxmlformats.org/officeDocument/2006/relationships/slide" Target="slides/slide24.xml"/><Relationship Id="rId61" Type="http://schemas.openxmlformats.org/officeDocument/2006/relationships/slide" Target="slides/slide28.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1.xml"/><Relationship Id="rId52" Type="http://schemas.openxmlformats.org/officeDocument/2006/relationships/slide" Target="slides/slide19.xml"/><Relationship Id="rId60" Type="http://schemas.openxmlformats.org/officeDocument/2006/relationships/slide" Target="slides/slide27.xml"/><Relationship Id="rId65" Type="http://schemas.openxmlformats.org/officeDocument/2006/relationships/slide" Target="slides/slide32.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2.xml"/><Relationship Id="rId43" Type="http://schemas.openxmlformats.org/officeDocument/2006/relationships/slide" Target="slides/slide10.xml"/><Relationship Id="rId48" Type="http://schemas.openxmlformats.org/officeDocument/2006/relationships/slide" Target="slides/slide15.xml"/><Relationship Id="rId56" Type="http://schemas.openxmlformats.org/officeDocument/2006/relationships/slide" Target="slides/slide23.xml"/><Relationship Id="rId64" Type="http://schemas.openxmlformats.org/officeDocument/2006/relationships/slide" Target="slides/slide31.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1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5.xml"/><Relationship Id="rId46" Type="http://schemas.openxmlformats.org/officeDocument/2006/relationships/slide" Target="slides/slide13.xml"/><Relationship Id="rId59" Type="http://schemas.openxmlformats.org/officeDocument/2006/relationships/slide" Target="slides/slide26.xml"/><Relationship Id="rId67" Type="http://schemas.openxmlformats.org/officeDocument/2006/relationships/slide" Target="slides/slide34.xml"/><Relationship Id="rId20" Type="http://schemas.openxmlformats.org/officeDocument/2006/relationships/slideMaster" Target="slideMasters/slideMaster20.xml"/><Relationship Id="rId41" Type="http://schemas.openxmlformats.org/officeDocument/2006/relationships/slide" Target="slides/slide8.xml"/><Relationship Id="rId54" Type="http://schemas.openxmlformats.org/officeDocument/2006/relationships/slide" Target="slides/slide21.xml"/><Relationship Id="rId62" Type="http://schemas.openxmlformats.org/officeDocument/2006/relationships/slide" Target="slides/slide2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03/10/2013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Leave</a:t>
            </a:r>
            <a:r>
              <a:rPr lang="en-US" baseline="0" dirty="0" smtClean="0"/>
              <a:t> in appendix for QA when the </a:t>
            </a:r>
            <a:r>
              <a:rPr lang="en-US" baseline="0" smtClean="0"/>
              <a:t>question is asked.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73318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973397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700085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916204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867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852555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81583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39102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590831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25554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27988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888942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44158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p>
          <a:p>
            <a:r>
              <a:rPr lang="en-US" sz="900" b="0" kern="1200" dirty="0" smtClean="0">
                <a:solidFill>
                  <a:schemeClr val="tx1"/>
                </a:solidFill>
                <a:effectLst/>
                <a:latin typeface="Segoe UI" pitchFamily="34" charset="0"/>
                <a:ea typeface="+mn-ea"/>
                <a:cs typeface="+mn-cs"/>
              </a:rPr>
              <a:t>Provide</a:t>
            </a:r>
            <a:r>
              <a:rPr lang="en-US" sz="900" b="0" kern="1200" baseline="0" dirty="0" smtClean="0">
                <a:solidFill>
                  <a:schemeClr val="tx1"/>
                </a:solidFill>
                <a:effectLst/>
                <a:latin typeface="Segoe UI" pitchFamily="34" charset="0"/>
                <a:ea typeface="+mn-ea"/>
                <a:cs typeface="+mn-cs"/>
              </a:rPr>
              <a:t> context for functionality available in the Gallery experience</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31750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Explain the process around Bring-Your-Own-Linux VHD which supports customized images</a:t>
            </a:r>
            <a:r>
              <a:rPr lang="en-US" sz="900" kern="1200" baseline="0" dirty="0" smtClean="0">
                <a:solidFill>
                  <a:schemeClr val="tx1"/>
                </a:solidFill>
                <a:effectLst/>
                <a:latin typeface="Segoe UI" pitchFamily="34" charset="0"/>
                <a:ea typeface="+mn-ea"/>
                <a:cs typeface="+mn-cs"/>
              </a:rPr>
              <a:t> created in Hyper-V</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Tutorial</a:t>
            </a:r>
            <a:r>
              <a:rPr lang="en-US" sz="900" kern="1200" baseline="0" dirty="0" smtClean="0">
                <a:solidFill>
                  <a:schemeClr val="tx1"/>
                </a:solidFill>
                <a:effectLst/>
                <a:latin typeface="Segoe UI" pitchFamily="34" charset="0"/>
                <a:ea typeface="+mn-ea"/>
                <a:cs typeface="+mn-cs"/>
              </a:rPr>
              <a:t> on WindowsAzure.com: http://www.windowsazure.com/en-us/manage/linux/common-tasks/upload-a-vhd/</a:t>
            </a:r>
            <a:endParaRPr lang="en-US" sz="900" kern="1200" dirty="0" smtClean="0">
              <a:solidFill>
                <a:schemeClr val="tx1"/>
              </a:solidFill>
              <a:effectLst/>
              <a:latin typeface="Segoe UI" pitchFamily="34" charset="0"/>
              <a:ea typeface="+mn-ea"/>
              <a:cs typeface="+mn-cs"/>
            </a:endParaRP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741118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756504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66228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535022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705918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700582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73472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587005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2991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9352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146861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7558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79746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4.wdp"/></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5.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 Id="rId5" Type="http://schemas.microsoft.com/office/2007/relationships/hdphoto" Target="../media/hdphoto6.wdp"/><Relationship Id="rId4" Type="http://schemas.openxmlformats.org/officeDocument/2006/relationships/image" Target="../media/image24.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7.wdp"/></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2.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4.wdp"/></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3.xml"/><Relationship Id="rId4" Type="http://schemas.microsoft.com/office/2007/relationships/hdphoto" Target="../media/hdphoto5.wdp"/></Relationships>
</file>

<file path=ppt/slideLayouts/_rels/slideLayout2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 Id="rId5" Type="http://schemas.microsoft.com/office/2007/relationships/hdphoto" Target="../media/hdphoto6.wdp"/><Relationship Id="rId4" Type="http://schemas.openxmlformats.org/officeDocument/2006/relationships/image" Target="../media/image24.png"/></Relationships>
</file>

<file path=ppt/slideLayouts/_rels/slideLayout2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7.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3.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 Id="rId5" Type="http://schemas.microsoft.com/office/2007/relationships/hdphoto" Target="../media/hdphoto6.wdp"/><Relationship Id="rId4" Type="http://schemas.openxmlformats.org/officeDocument/2006/relationships/image" Target="../media/image24.png"/></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7.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4.wdp"/></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5.wdp"/></Relationships>
</file>

<file path=ppt/slideLayouts/_rels/slideLayout2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 Id="rId5" Type="http://schemas.microsoft.com/office/2007/relationships/hdphoto" Target="../media/hdphoto6.wdp"/><Relationship Id="rId4" Type="http://schemas.openxmlformats.org/officeDocument/2006/relationships/image" Target="../media/image24.png"/></Relationships>
</file>

<file path=ppt/slideLayouts/_rels/slideLayout2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7.wdp"/></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5.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3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24.png"/></Relationships>
</file>

<file path=ppt/slideLayouts/_rels/slideLayout3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3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24.png"/></Relationships>
</file>

<file path=ppt/slideLayouts/_rels/slideLayout3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4.wdp"/></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5.wdp"/></Relationships>
</file>

<file path=ppt/slideLayouts/_rels/slideLayout3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 Id="rId5" Type="http://schemas.microsoft.com/office/2007/relationships/hdphoto" Target="../media/hdphoto6.wdp"/><Relationship Id="rId4" Type="http://schemas.openxmlformats.org/officeDocument/2006/relationships/image" Target="../media/image24.png"/></Relationships>
</file>

<file path=ppt/slideLayouts/_rels/slideLayout3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7.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4.wdp"/></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5.wdp"/></Relationships>
</file>

<file path=ppt/slideLayouts/_rels/slideLayout3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 Id="rId5" Type="http://schemas.microsoft.com/office/2007/relationships/hdphoto" Target="../media/hdphoto6.wdp"/><Relationship Id="rId4" Type="http://schemas.openxmlformats.org/officeDocument/2006/relationships/image" Target="../media/image24.png"/></Relationships>
</file>

<file path=ppt/slideLayouts/_rels/slideLayout3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7.wdp"/></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4.wdp"/></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5.wdp"/></Relationships>
</file>

<file path=ppt/slideLayouts/_rels/slideLayout39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 Id="rId5" Type="http://schemas.microsoft.com/office/2007/relationships/hdphoto" Target="../media/hdphoto6.wdp"/><Relationship Id="rId4" Type="http://schemas.openxmlformats.org/officeDocument/2006/relationships/image" Target="../media/image24.png"/></Relationships>
</file>

<file path=ppt/slideLayouts/_rels/slideLayout3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5.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8.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8.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6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7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7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7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7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7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36715353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023847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6138011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84870518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69197276"/>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481689580"/>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18787986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413639546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82373596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798814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15228671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6484975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947848948"/>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9008566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3811602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2602572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87355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5855021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50859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7372201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403047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0262247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6920276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6570937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90072233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33637377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0786926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4242932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3342160132"/>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215637512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9070328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00282620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03656831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5220842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46371876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4021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034094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6769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8611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060731347"/>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2680695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30244037"/>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778442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58007753"/>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3681790"/>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7369996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32003515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93247841"/>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20641736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32752943"/>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5312780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89293298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66302610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795927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01565974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394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7813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75063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1995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619373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2772039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61918009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59886112"/>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76533733"/>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639051905"/>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1682700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556176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1435969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7640559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0853502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39445364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446820235"/>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93021465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86388513"/>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0008336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417636"/>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3127563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9405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36880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142133273"/>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74942074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91898731"/>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473526533"/>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03311016"/>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0864301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1785131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1880921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3414238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28012085"/>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29890905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550400369"/>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566466718"/>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68806443"/>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95848172"/>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927447642"/>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147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9331159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703927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37493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983688404"/>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6632701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2768793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085933280"/>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59262712"/>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839933698"/>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500089902"/>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619410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706333818"/>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41245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847455627"/>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79022169"/>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277150208"/>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7757670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394176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749052471"/>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94152"/>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5254621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2844"/>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2305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7988967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17439872"/>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803617192"/>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742901899"/>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2026587"/>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105198"/>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407059087"/>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14092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70967191"/>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04148796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02153522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5116778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218354954"/>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87461307"/>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688496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08738221"/>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2796117"/>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407698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54931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759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905466015"/>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1042689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4590919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855298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281847957"/>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1342862234"/>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768580"/>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30298597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899734087"/>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672707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82767097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0630706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722863886"/>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24151108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682134073"/>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9757804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225991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465017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68567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30521020"/>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6786226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9277870"/>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2160483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744315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59804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1074700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623642525"/>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123705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642010861"/>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035533013"/>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27930056"/>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120319267"/>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70688048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73422882"/>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676625264"/>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183831"/>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08722388"/>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83766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69284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78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8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485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08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2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156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388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364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38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56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35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9578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88963710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51020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528229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112884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4402709"/>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47353"/>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95973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60358208"/>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02552090"/>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71429980"/>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338666596"/>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4387338"/>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839494"/>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7645025"/>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45682"/>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80292675"/>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776165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2194002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2384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2370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81938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252986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59594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805232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209065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320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056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42489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2300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018938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048848333"/>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527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403095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300202999"/>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25913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038954227"/>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6396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92652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930207"/>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66951"/>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855212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596162"/>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02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84214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48679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10454"/>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93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73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48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60176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690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05020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4983004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33396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579224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9366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8587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43717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826222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28701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521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50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217122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081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552719416"/>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793097600"/>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0412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51197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86111633"/>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98332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26078799"/>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751123"/>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5591164"/>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895947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1345704"/>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786560"/>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064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40891"/>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3430252"/>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7762363"/>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457973"/>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769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9164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50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3208039"/>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28520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20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90831220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075546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4201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3725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108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751572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70636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5430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71119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54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562699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895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4116422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058231339"/>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0520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049200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93734296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203863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00997548"/>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1394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0784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742632"/>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646124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019863"/>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208003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065090"/>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186334"/>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481005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86760"/>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27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24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209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87322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47323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42350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15821148"/>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19514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00410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3779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020205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959939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2305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841744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6718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8649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97740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6213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922109825"/>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161212228"/>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276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7079233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575609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282735"/>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6669914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945042"/>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4529841"/>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40313"/>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6047996"/>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215357"/>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03197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715635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90204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243352"/>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30363"/>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2078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52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973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6753927"/>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034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749558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805054070"/>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88"/>
            <a:ext cx="8964185"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8"/>
            <a:ext cx="8964186"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799"/>
            <a:ext cx="986067"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7"/>
            <a:ext cx="2599599" cy="383815"/>
          </a:xfrm>
          <a:prstGeom prst="rect">
            <a:avLst/>
          </a:prstGeom>
        </p:spPr>
      </p:pic>
    </p:spTree>
    <p:extLst>
      <p:ext uri="{BB962C8B-B14F-4D97-AF65-F5344CB8AC3E}">
        <p14:creationId xmlns:p14="http://schemas.microsoft.com/office/powerpoint/2010/main" val="1424476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961982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
            <a:ext cx="121922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43"/>
            <a:ext cx="7172953"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6" y="3877259"/>
            <a:ext cx="7172953"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7"/>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97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3" y="1187646"/>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3" y="2971412"/>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860018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8" y="6196667"/>
            <a:ext cx="986067" cy="191269"/>
          </a:xfrm>
          <a:prstGeom prst="rect">
            <a:avLst/>
          </a:prstGeom>
        </p:spPr>
      </p:pic>
      <p:sp>
        <p:nvSpPr>
          <p:cNvPr id="12" name="Rectangle 11"/>
          <p:cNvSpPr/>
          <p:nvPr userDrawn="1"/>
        </p:nvSpPr>
        <p:spPr bwMode="gray">
          <a:xfrm>
            <a:off x="269303"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4953123"/>
            <a:ext cx="2599604" cy="383815"/>
          </a:xfrm>
          <a:prstGeom prst="rect">
            <a:avLst/>
          </a:prstGeom>
        </p:spPr>
      </p:pic>
    </p:spTree>
    <p:extLst>
      <p:ext uri="{BB962C8B-B14F-4D97-AF65-F5344CB8AC3E}">
        <p14:creationId xmlns:p14="http://schemas.microsoft.com/office/powerpoint/2010/main" val="160549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3"/>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43"/>
            <a:ext cx="7171399"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3" y="3877259"/>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938390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51"/>
            <a:ext cx="12192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3"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84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8501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9000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11847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066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629310702"/>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65834335"/>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6562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196092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2"/>
            <a:ext cx="6662701" cy="6858001"/>
          </a:xfrm>
          <a:prstGeom prst="rect">
            <a:avLst/>
          </a:prstGeom>
        </p:spPr>
      </p:pic>
      <p:sp>
        <p:nvSpPr>
          <p:cNvPr id="3"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4135205040"/>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9"/>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9" y="1456605"/>
            <a:ext cx="6723860"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2497713"/>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3" y="1187623"/>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3"/>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1" y="5132431"/>
            <a:ext cx="3406440"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3"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917776067"/>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62522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11457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6183330"/>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62074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0329894"/>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3731777"/>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781241"/>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60393"/>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5016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728342"/>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68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4361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6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3" y="1197321"/>
            <a:ext cx="11653522"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8861234"/>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7464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4199419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84138162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34585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59856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3200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362087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063499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183336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833469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904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1759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864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778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699922946"/>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1175630"/>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361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550777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1672960"/>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4341501"/>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2142157458"/>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5236554"/>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370366"/>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7823628"/>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908081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312742"/>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228687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6565"/>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360935"/>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136969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4008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257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81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109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0526"/>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798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694564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611772936"/>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215992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78595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2707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48346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365970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74244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661663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0475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86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2394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3286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35860018"/>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38563897"/>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933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853037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458787293"/>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846372"/>
      </p:ext>
    </p:extLst>
  </p:cSld>
  <p:clrMapOvr>
    <a:masterClrMapping/>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100149705"/>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090302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12519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2071574"/>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735079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086698"/>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122607"/>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827563"/>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995854"/>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32143"/>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18896"/>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656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304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685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4626472"/>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353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72936912"/>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8747491"/>
      </p:ext>
    </p:extLst>
  </p:cSld>
  <p:clrMapOvr>
    <a:masterClrMapping/>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8597622"/>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82234893"/>
      </p:ext>
    </p:extLst>
  </p:cSld>
  <p:clrMapOvr>
    <a:masterClrMapping/>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3317199"/>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647185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01927953"/>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2517358"/>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772453704"/>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897658018"/>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428317455"/>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717127649"/>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4381872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89303137"/>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2819128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9262106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732947"/>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3610264"/>
      </p:ext>
    </p:extLst>
  </p:cSld>
  <p:clrMapOvr>
    <a:masterClrMapping/>
  </p:clrMapOvr>
  <p:transition>
    <p:fade/>
  </p:transition>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780059"/>
      </p:ext>
    </p:extLst>
  </p:cSld>
  <p:clrMapOvr>
    <a:masterClrMapping/>
  </p:clrMapOvr>
  <p:transition>
    <p:fade/>
  </p:transition>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8311663"/>
      </p:ext>
    </p:extLst>
  </p:cSld>
  <p:clrMapOvr>
    <a:masterClrMapping/>
  </p:clrMapOvr>
  <p:transition>
    <p:fade/>
  </p:transition>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0371506"/>
      </p:ext>
    </p:extLst>
  </p:cSld>
  <p:clrMapOvr>
    <a:masterClrMapping/>
  </p:clrMapOvr>
  <p:transition>
    <p:fade/>
  </p:transition>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375365"/>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85896029"/>
      </p:ext>
    </p:extLst>
  </p:cSld>
  <p:clrMapOvr>
    <a:masterClrMapping/>
  </p:clrMapOvr>
  <p:transition>
    <p:fade/>
  </p:transition>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377833"/>
      </p:ext>
    </p:extLst>
  </p:cSld>
  <p:clrMapOvr>
    <a:masterClrMapping/>
  </p:clrMapOvr>
  <p:transition>
    <p:fade/>
  </p:transition>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29518794"/>
      </p:ext>
    </p:extLst>
  </p:cSld>
  <p:clrMapOvr>
    <a:masterClrMapping/>
  </p:clrMapOvr>
  <p:transition>
    <p:fade/>
  </p:transition>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080570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43106052"/>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64655789"/>
      </p:ext>
    </p:extLst>
  </p:cSld>
  <p:clrMapOvr>
    <a:masterClrMapping/>
  </p:clrMapOvr>
  <p:transition>
    <p:fade/>
  </p:transition>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050299877"/>
      </p:ext>
    </p:extLst>
  </p:cSld>
  <p:clrMapOvr>
    <a:masterClrMapping/>
  </p:clrMapOvr>
  <p:transition>
    <p:fade/>
  </p:transition>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377291423"/>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447677459"/>
      </p:ext>
    </p:extLst>
  </p:cSld>
  <p:clrMapOvr>
    <a:masterClrMapping/>
  </p:clrMapOvr>
  <p:transition>
    <p:fade/>
  </p:transition>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826802095"/>
      </p:ext>
    </p:extLst>
  </p:cSld>
  <p:clrMapOvr>
    <a:masterClrMapping/>
  </p:clrMapOvr>
  <p:transition>
    <p:fade/>
  </p:transition>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326952"/>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03486803"/>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14119880"/>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5086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21154784"/>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11002"/>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6807591"/>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90843670"/>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1258174"/>
      </p:ext>
    </p:extLst>
  </p:cSld>
  <p:clrMapOvr>
    <a:masterClrMapping/>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48875163"/>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7929494"/>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2900458"/>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7118167"/>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479264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601172079"/>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806474553"/>
      </p:ext>
    </p:extLst>
  </p:cSld>
  <p:clrMapOvr>
    <a:masterClrMapping/>
  </p:clrMapOvr>
  <p:transition>
    <p:fade/>
  </p:transition>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913564659"/>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572267711"/>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29259160"/>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52174905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10207923"/>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40179527"/>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5690202"/>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432367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5732689"/>
      </p:ext>
    </p:extLst>
  </p:cSld>
  <p:clrMapOvr>
    <a:masterClrMapping/>
  </p:clrMapOvr>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85481"/>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536717712"/>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27372826"/>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55449812"/>
      </p:ext>
    </p:extLst>
  </p:cSld>
  <p:clrMapOvr>
    <a:masterClrMapping/>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78358854"/>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75727538"/>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52154213"/>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2456280"/>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9721390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035949"/>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2419962289"/>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7964662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891128904"/>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57118614"/>
      </p:ext>
    </p:extLst>
  </p:cSld>
  <p:clrMapOvr>
    <a:masterClrMapping/>
  </p:clrMapOvr>
  <p:transition>
    <p:fade/>
  </p:transition>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732480171"/>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44002428"/>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76503625"/>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815166"/>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4317043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60933866"/>
      </p:ext>
    </p:extLst>
  </p:cSld>
  <p:clrMapOvr>
    <a:masterClrMapping/>
  </p:clrMapOvr>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253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00542612"/>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61116550"/>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38944794"/>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32392120"/>
      </p:ext>
    </p:extLst>
  </p:cSld>
  <p:clrMapOvr>
    <a:masterClrMapping/>
  </p:clrMapOvr>
  <p:transition>
    <p:fade/>
  </p:transition>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32077"/>
      </p:ext>
    </p:extLst>
  </p:cSld>
  <p:clrMapOvr>
    <a:masterClrMapping/>
  </p:clrMapOvr>
  <p:transition>
    <p:fade/>
  </p:transition>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81293913"/>
      </p:ext>
    </p:extLst>
  </p:cSld>
  <p:clrMapOvr>
    <a:masterClrMapping/>
  </p:clrMapOvr>
  <p:transition>
    <p:fade/>
  </p:transition>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7065805"/>
      </p:ext>
    </p:extLst>
  </p:cSld>
  <p:clrMapOvr>
    <a:masterClrMapping/>
  </p:clrMapOvr>
  <p:transition>
    <p:fade/>
  </p:transition>
  <p:timing>
    <p:tnLst>
      <p:par>
        <p:cT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99383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925339270"/>
      </p:ext>
    </p:extLst>
  </p:cSld>
  <p:clrMapOvr>
    <a:masterClrMapping/>
  </p:clrMapOvr>
  <p:transition>
    <p:fade/>
  </p:transition>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390266973"/>
      </p:ext>
    </p:extLst>
  </p:cSld>
  <p:clrMapOvr>
    <a:masterClrMapping/>
  </p:clrMapOvr>
  <p:transition>
    <p:fade/>
  </p:transition>
  <p:timing>
    <p:tnLst>
      <p:par>
        <p:cT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087126630"/>
      </p:ext>
    </p:extLst>
  </p:cSld>
  <p:clrMapOvr>
    <a:masterClrMapping/>
  </p:clrMapOvr>
  <p:transition>
    <p:fade/>
  </p:transition>
  <p:timing>
    <p:tnLst>
      <p:par>
        <p:cTn id="1" dur="indefinite" restart="never" nodeType="tmRoot"/>
      </p:par>
    </p:tn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64250237"/>
      </p:ext>
    </p:extLst>
  </p:cSld>
  <p:clrMapOvr>
    <a:masterClrMapping/>
  </p:clrMapOvr>
  <p:transition>
    <p:fade/>
  </p:transition>
  <p:timing>
    <p:tnLst>
      <p:par>
        <p:cTn id="1" dur="indefinite" restart="never" nodeType="tmRoot"/>
      </p:par>
    </p:tn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96175720"/>
      </p:ext>
    </p:extLst>
  </p:cSld>
  <p:clrMapOvr>
    <a:masterClrMapping/>
  </p:clrMapOvr>
  <p:transition>
    <p:fade/>
  </p:transition>
  <p:timing>
    <p:tnLst>
      <p:par>
        <p:cTn id="1" dur="indefinite" restart="never" nodeType="tmRoot"/>
      </p:par>
    </p:tn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076058963"/>
      </p:ext>
    </p:extLst>
  </p:cSld>
  <p:clrMapOvr>
    <a:masterClrMapping/>
  </p:clrMapOvr>
  <p:transition>
    <p:fade/>
  </p:transition>
  <p:timing>
    <p:tnLst>
      <p:par>
        <p:cTn id="1" dur="indefinite" restart="never" nodeType="tmRoot"/>
      </p:par>
    </p:tn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25070954"/>
      </p:ext>
    </p:extLst>
  </p:cSld>
  <p:clrMapOvr>
    <a:masterClrMapping/>
  </p:clrMapOvr>
  <p:transition>
    <p:fade/>
  </p:transition>
  <p:timing>
    <p:tnLst>
      <p:par>
        <p:cTn id="1" dur="indefinite" restart="never" nodeType="tmRoot"/>
      </p:par>
    </p:tn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84606929"/>
      </p:ext>
    </p:extLst>
  </p:cSld>
  <p:clrMapOvr>
    <a:masterClrMapping/>
  </p:clrMapOvr>
  <p:transition>
    <p:fade/>
  </p:transition>
  <p:timing>
    <p:tnLst>
      <p:par>
        <p:cTn id="1" dur="indefinite" restart="never" nodeType="tmRoot"/>
      </p:par>
    </p:tn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0452733"/>
      </p:ext>
    </p:extLst>
  </p:cSld>
  <p:clrMapOvr>
    <a:masterClrMapping/>
  </p:clrMapOvr>
  <p:transition>
    <p:fade/>
  </p:transition>
  <p:timing>
    <p:tnLst>
      <p:par>
        <p:cTn id="1" dur="indefinite" restart="never" nodeType="tmRoot"/>
      </p:par>
    </p:tn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425783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2865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theme" Target="../theme/theme1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 Type="http://schemas.openxmlformats.org/officeDocument/2006/relationships/slideLayout" Target="../slideLayouts/slideLayout254.xml"/><Relationship Id="rId21" Type="http://schemas.openxmlformats.org/officeDocument/2006/relationships/theme" Target="../theme/theme13.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theme" Target="../theme/theme1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21" Type="http://schemas.openxmlformats.org/officeDocument/2006/relationships/theme" Target="../theme/theme15.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theme" Target="../theme/theme16.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 Type="http://schemas.openxmlformats.org/officeDocument/2006/relationships/slideLayout" Target="../slideLayouts/slideLayout334.xml"/><Relationship Id="rId21" Type="http://schemas.openxmlformats.org/officeDocument/2006/relationships/theme" Target="../theme/theme17.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3" Type="http://schemas.openxmlformats.org/officeDocument/2006/relationships/slideLayout" Target="../slideLayouts/slideLayout354.xml"/><Relationship Id="rId21" Type="http://schemas.openxmlformats.org/officeDocument/2006/relationships/theme" Target="../theme/theme18.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theme" Target="../theme/theme19.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3" Type="http://schemas.openxmlformats.org/officeDocument/2006/relationships/slideLayout" Target="../slideLayouts/slideLayout393.xml"/><Relationship Id="rId21" Type="http://schemas.openxmlformats.org/officeDocument/2006/relationships/theme" Target="../theme/theme20.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theme" Target="../theme/theme21.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18" Type="http://schemas.openxmlformats.org/officeDocument/2006/relationships/slideLayout" Target="../slideLayouts/slideLayout456.xml"/><Relationship Id="rId26" Type="http://schemas.openxmlformats.org/officeDocument/2006/relationships/slideLayout" Target="../slideLayouts/slideLayout464.xml"/><Relationship Id="rId3" Type="http://schemas.openxmlformats.org/officeDocument/2006/relationships/slideLayout" Target="../slideLayouts/slideLayout441.xml"/><Relationship Id="rId21" Type="http://schemas.openxmlformats.org/officeDocument/2006/relationships/slideLayout" Target="../slideLayouts/slideLayout459.xml"/><Relationship Id="rId34" Type="http://schemas.openxmlformats.org/officeDocument/2006/relationships/slideLayout" Target="../slideLayouts/slideLayout472.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slideLayout" Target="../slideLayouts/slideLayout455.xml"/><Relationship Id="rId25" Type="http://schemas.openxmlformats.org/officeDocument/2006/relationships/slideLayout" Target="../slideLayouts/slideLayout463.xml"/><Relationship Id="rId33" Type="http://schemas.openxmlformats.org/officeDocument/2006/relationships/slideLayout" Target="../slideLayouts/slideLayout471.xml"/><Relationship Id="rId2" Type="http://schemas.openxmlformats.org/officeDocument/2006/relationships/slideLayout" Target="../slideLayouts/slideLayout440.xml"/><Relationship Id="rId16" Type="http://schemas.openxmlformats.org/officeDocument/2006/relationships/slideLayout" Target="../slideLayouts/slideLayout454.xml"/><Relationship Id="rId20" Type="http://schemas.openxmlformats.org/officeDocument/2006/relationships/slideLayout" Target="../slideLayouts/slideLayout458.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24" Type="http://schemas.openxmlformats.org/officeDocument/2006/relationships/slideLayout" Target="../slideLayouts/slideLayout462.xml"/><Relationship Id="rId32" Type="http://schemas.openxmlformats.org/officeDocument/2006/relationships/slideLayout" Target="../slideLayouts/slideLayout470.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23" Type="http://schemas.openxmlformats.org/officeDocument/2006/relationships/slideLayout" Target="../slideLayouts/slideLayout461.xml"/><Relationship Id="rId28" Type="http://schemas.openxmlformats.org/officeDocument/2006/relationships/slideLayout" Target="../slideLayouts/slideLayout466.xml"/><Relationship Id="rId36" Type="http://schemas.openxmlformats.org/officeDocument/2006/relationships/theme" Target="../theme/theme22.xml"/><Relationship Id="rId10" Type="http://schemas.openxmlformats.org/officeDocument/2006/relationships/slideLayout" Target="../slideLayouts/slideLayout448.xml"/><Relationship Id="rId19" Type="http://schemas.openxmlformats.org/officeDocument/2006/relationships/slideLayout" Target="../slideLayouts/slideLayout457.xml"/><Relationship Id="rId31" Type="http://schemas.openxmlformats.org/officeDocument/2006/relationships/slideLayout" Target="../slideLayouts/slideLayout469.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 Id="rId22" Type="http://schemas.openxmlformats.org/officeDocument/2006/relationships/slideLayout" Target="../slideLayouts/slideLayout460.xml"/><Relationship Id="rId27" Type="http://schemas.openxmlformats.org/officeDocument/2006/relationships/slideLayout" Target="../slideLayouts/slideLayout465.xml"/><Relationship Id="rId30" Type="http://schemas.openxmlformats.org/officeDocument/2006/relationships/slideLayout" Target="../slideLayouts/slideLayout468.xml"/><Relationship Id="rId35" Type="http://schemas.openxmlformats.org/officeDocument/2006/relationships/slideLayout" Target="../slideLayouts/slideLayout47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slideLayout" Target="../slideLayouts/slideLayout486.xml"/><Relationship Id="rId18" Type="http://schemas.openxmlformats.org/officeDocument/2006/relationships/slideLayout" Target="../slideLayouts/slideLayout491.xml"/><Relationship Id="rId26" Type="http://schemas.openxmlformats.org/officeDocument/2006/relationships/slideLayout" Target="../slideLayouts/slideLayout499.xml"/><Relationship Id="rId3" Type="http://schemas.openxmlformats.org/officeDocument/2006/relationships/slideLayout" Target="../slideLayouts/slideLayout476.xml"/><Relationship Id="rId21" Type="http://schemas.openxmlformats.org/officeDocument/2006/relationships/slideLayout" Target="../slideLayouts/slideLayout494.xml"/><Relationship Id="rId34" Type="http://schemas.openxmlformats.org/officeDocument/2006/relationships/slideLayout" Target="../slideLayouts/slideLayout507.xml"/><Relationship Id="rId7" Type="http://schemas.openxmlformats.org/officeDocument/2006/relationships/slideLayout" Target="../slideLayouts/slideLayout480.xml"/><Relationship Id="rId12" Type="http://schemas.openxmlformats.org/officeDocument/2006/relationships/slideLayout" Target="../slideLayouts/slideLayout485.xml"/><Relationship Id="rId17" Type="http://schemas.openxmlformats.org/officeDocument/2006/relationships/slideLayout" Target="../slideLayouts/slideLayout490.xml"/><Relationship Id="rId25" Type="http://schemas.openxmlformats.org/officeDocument/2006/relationships/slideLayout" Target="../slideLayouts/slideLayout498.xml"/><Relationship Id="rId33" Type="http://schemas.openxmlformats.org/officeDocument/2006/relationships/slideLayout" Target="../slideLayouts/slideLayout506.xml"/><Relationship Id="rId2" Type="http://schemas.openxmlformats.org/officeDocument/2006/relationships/slideLayout" Target="../slideLayouts/slideLayout475.xml"/><Relationship Id="rId16" Type="http://schemas.openxmlformats.org/officeDocument/2006/relationships/slideLayout" Target="../slideLayouts/slideLayout489.xml"/><Relationship Id="rId20" Type="http://schemas.openxmlformats.org/officeDocument/2006/relationships/slideLayout" Target="../slideLayouts/slideLayout493.xml"/><Relationship Id="rId29" Type="http://schemas.openxmlformats.org/officeDocument/2006/relationships/slideLayout" Target="../slideLayouts/slideLayout502.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24" Type="http://schemas.openxmlformats.org/officeDocument/2006/relationships/slideLayout" Target="../slideLayouts/slideLayout497.xml"/><Relationship Id="rId32" Type="http://schemas.openxmlformats.org/officeDocument/2006/relationships/slideLayout" Target="../slideLayouts/slideLayout505.xml"/><Relationship Id="rId5" Type="http://schemas.openxmlformats.org/officeDocument/2006/relationships/slideLayout" Target="../slideLayouts/slideLayout478.xml"/><Relationship Id="rId15" Type="http://schemas.openxmlformats.org/officeDocument/2006/relationships/slideLayout" Target="../slideLayouts/slideLayout488.xml"/><Relationship Id="rId23" Type="http://schemas.openxmlformats.org/officeDocument/2006/relationships/slideLayout" Target="../slideLayouts/slideLayout496.xml"/><Relationship Id="rId28" Type="http://schemas.openxmlformats.org/officeDocument/2006/relationships/slideLayout" Target="../slideLayouts/slideLayout501.xml"/><Relationship Id="rId36" Type="http://schemas.openxmlformats.org/officeDocument/2006/relationships/theme" Target="../theme/theme23.xml"/><Relationship Id="rId10" Type="http://schemas.openxmlformats.org/officeDocument/2006/relationships/slideLayout" Target="../slideLayouts/slideLayout483.xml"/><Relationship Id="rId19" Type="http://schemas.openxmlformats.org/officeDocument/2006/relationships/slideLayout" Target="../slideLayouts/slideLayout492.xml"/><Relationship Id="rId31" Type="http://schemas.openxmlformats.org/officeDocument/2006/relationships/slideLayout" Target="../slideLayouts/slideLayout504.xml"/><Relationship Id="rId4" Type="http://schemas.openxmlformats.org/officeDocument/2006/relationships/slideLayout" Target="../slideLayouts/slideLayout477.xml"/><Relationship Id="rId9" Type="http://schemas.openxmlformats.org/officeDocument/2006/relationships/slideLayout" Target="../slideLayouts/slideLayout482.xml"/><Relationship Id="rId14" Type="http://schemas.openxmlformats.org/officeDocument/2006/relationships/slideLayout" Target="../slideLayouts/slideLayout487.xml"/><Relationship Id="rId22" Type="http://schemas.openxmlformats.org/officeDocument/2006/relationships/slideLayout" Target="../slideLayouts/slideLayout495.xml"/><Relationship Id="rId27" Type="http://schemas.openxmlformats.org/officeDocument/2006/relationships/slideLayout" Target="../slideLayouts/slideLayout500.xml"/><Relationship Id="rId30" Type="http://schemas.openxmlformats.org/officeDocument/2006/relationships/slideLayout" Target="../slideLayouts/slideLayout503.xml"/><Relationship Id="rId35" Type="http://schemas.openxmlformats.org/officeDocument/2006/relationships/slideLayout" Target="../slideLayouts/slideLayout50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 Type="http://schemas.openxmlformats.org/officeDocument/2006/relationships/slideLayout" Target="../slideLayouts/slideLayout511.xml"/><Relationship Id="rId21" Type="http://schemas.openxmlformats.org/officeDocument/2006/relationships/slideLayout" Target="../slideLayouts/slideLayout529.xml"/><Relationship Id="rId34" Type="http://schemas.openxmlformats.org/officeDocument/2006/relationships/slideLayout" Target="../slideLayouts/slideLayout542.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slideLayout" Target="../slideLayouts/slideLayout528.xml"/><Relationship Id="rId29" Type="http://schemas.openxmlformats.org/officeDocument/2006/relationships/slideLayout" Target="../slideLayouts/slideLayout537.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36" Type="http://schemas.openxmlformats.org/officeDocument/2006/relationships/theme" Target="../theme/theme24.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31" Type="http://schemas.openxmlformats.org/officeDocument/2006/relationships/slideLayout" Target="../slideLayouts/slideLayout539.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35" Type="http://schemas.openxmlformats.org/officeDocument/2006/relationships/slideLayout" Target="../slideLayouts/slideLayout54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slideLayout" Target="../slideLayouts/slideLayout577.xml"/><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theme" Target="../theme/theme25.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slideLayout" Target="../slideLayouts/slideLayout57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26" Type="http://schemas.openxmlformats.org/officeDocument/2006/relationships/slideLayout" Target="../slideLayouts/slideLayout604.xml"/><Relationship Id="rId3" Type="http://schemas.openxmlformats.org/officeDocument/2006/relationships/slideLayout" Target="../slideLayouts/slideLayout581.xml"/><Relationship Id="rId21" Type="http://schemas.openxmlformats.org/officeDocument/2006/relationships/slideLayout" Target="../slideLayouts/slideLayout599.xml"/><Relationship Id="rId34" Type="http://schemas.openxmlformats.org/officeDocument/2006/relationships/slideLayout" Target="../slideLayouts/slideLayout612.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slideLayout" Target="../slideLayouts/slideLayout611.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20" Type="http://schemas.openxmlformats.org/officeDocument/2006/relationships/slideLayout" Target="../slideLayouts/slideLayout598.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24" Type="http://schemas.openxmlformats.org/officeDocument/2006/relationships/slideLayout" Target="../slideLayouts/slideLayout602.xml"/><Relationship Id="rId32" Type="http://schemas.openxmlformats.org/officeDocument/2006/relationships/slideLayout" Target="../slideLayouts/slideLayout610.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36" Type="http://schemas.openxmlformats.org/officeDocument/2006/relationships/theme" Target="../theme/theme26.xml"/><Relationship Id="rId10" Type="http://schemas.openxmlformats.org/officeDocument/2006/relationships/slideLayout" Target="../slideLayouts/slideLayout588.xml"/><Relationship Id="rId19" Type="http://schemas.openxmlformats.org/officeDocument/2006/relationships/slideLayout" Target="../slideLayouts/slideLayout597.xml"/><Relationship Id="rId31" Type="http://schemas.openxmlformats.org/officeDocument/2006/relationships/slideLayout" Target="../slideLayouts/slideLayout609.xml"/><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 Id="rId35" Type="http://schemas.openxmlformats.org/officeDocument/2006/relationships/slideLayout" Target="../slideLayouts/slideLayout61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slideLayout" Target="../slideLayouts/slideLayout626.xml"/><Relationship Id="rId18" Type="http://schemas.openxmlformats.org/officeDocument/2006/relationships/slideLayout" Target="../slideLayouts/slideLayout631.xml"/><Relationship Id="rId26" Type="http://schemas.openxmlformats.org/officeDocument/2006/relationships/slideLayout" Target="../slideLayouts/slideLayout639.xml"/><Relationship Id="rId3" Type="http://schemas.openxmlformats.org/officeDocument/2006/relationships/slideLayout" Target="../slideLayouts/slideLayout616.xml"/><Relationship Id="rId21" Type="http://schemas.openxmlformats.org/officeDocument/2006/relationships/slideLayout" Target="../slideLayouts/slideLayout634.xml"/><Relationship Id="rId34" Type="http://schemas.openxmlformats.org/officeDocument/2006/relationships/slideLayout" Target="../slideLayouts/slideLayout647.xml"/><Relationship Id="rId7" Type="http://schemas.openxmlformats.org/officeDocument/2006/relationships/slideLayout" Target="../slideLayouts/slideLayout620.xml"/><Relationship Id="rId12" Type="http://schemas.openxmlformats.org/officeDocument/2006/relationships/slideLayout" Target="../slideLayouts/slideLayout625.xml"/><Relationship Id="rId17" Type="http://schemas.openxmlformats.org/officeDocument/2006/relationships/slideLayout" Target="../slideLayouts/slideLayout630.xml"/><Relationship Id="rId25" Type="http://schemas.openxmlformats.org/officeDocument/2006/relationships/slideLayout" Target="../slideLayouts/slideLayout638.xml"/><Relationship Id="rId33" Type="http://schemas.openxmlformats.org/officeDocument/2006/relationships/slideLayout" Target="../slideLayouts/slideLayout646.xml"/><Relationship Id="rId2" Type="http://schemas.openxmlformats.org/officeDocument/2006/relationships/slideLayout" Target="../slideLayouts/slideLayout615.xml"/><Relationship Id="rId16" Type="http://schemas.openxmlformats.org/officeDocument/2006/relationships/slideLayout" Target="../slideLayouts/slideLayout629.xml"/><Relationship Id="rId20" Type="http://schemas.openxmlformats.org/officeDocument/2006/relationships/slideLayout" Target="../slideLayouts/slideLayout633.xml"/><Relationship Id="rId29" Type="http://schemas.openxmlformats.org/officeDocument/2006/relationships/slideLayout" Target="../slideLayouts/slideLayout642.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24" Type="http://schemas.openxmlformats.org/officeDocument/2006/relationships/slideLayout" Target="../slideLayouts/slideLayout637.xml"/><Relationship Id="rId32" Type="http://schemas.openxmlformats.org/officeDocument/2006/relationships/slideLayout" Target="../slideLayouts/slideLayout645.xml"/><Relationship Id="rId5" Type="http://schemas.openxmlformats.org/officeDocument/2006/relationships/slideLayout" Target="../slideLayouts/slideLayout618.xml"/><Relationship Id="rId15" Type="http://schemas.openxmlformats.org/officeDocument/2006/relationships/slideLayout" Target="../slideLayouts/slideLayout628.xml"/><Relationship Id="rId23" Type="http://schemas.openxmlformats.org/officeDocument/2006/relationships/slideLayout" Target="../slideLayouts/slideLayout636.xml"/><Relationship Id="rId28" Type="http://schemas.openxmlformats.org/officeDocument/2006/relationships/slideLayout" Target="../slideLayouts/slideLayout641.xml"/><Relationship Id="rId36" Type="http://schemas.openxmlformats.org/officeDocument/2006/relationships/theme" Target="../theme/theme27.xml"/><Relationship Id="rId10" Type="http://schemas.openxmlformats.org/officeDocument/2006/relationships/slideLayout" Target="../slideLayouts/slideLayout623.xml"/><Relationship Id="rId19" Type="http://schemas.openxmlformats.org/officeDocument/2006/relationships/slideLayout" Target="../slideLayouts/slideLayout632.xml"/><Relationship Id="rId31" Type="http://schemas.openxmlformats.org/officeDocument/2006/relationships/slideLayout" Target="../slideLayouts/slideLayout644.xml"/><Relationship Id="rId4" Type="http://schemas.openxmlformats.org/officeDocument/2006/relationships/slideLayout" Target="../slideLayouts/slideLayout617.xml"/><Relationship Id="rId9" Type="http://schemas.openxmlformats.org/officeDocument/2006/relationships/slideLayout" Target="../slideLayouts/slideLayout622.xml"/><Relationship Id="rId14" Type="http://schemas.openxmlformats.org/officeDocument/2006/relationships/slideLayout" Target="../slideLayouts/slideLayout627.xml"/><Relationship Id="rId22" Type="http://schemas.openxmlformats.org/officeDocument/2006/relationships/slideLayout" Target="../slideLayouts/slideLayout635.xml"/><Relationship Id="rId27" Type="http://schemas.openxmlformats.org/officeDocument/2006/relationships/slideLayout" Target="../slideLayouts/slideLayout640.xml"/><Relationship Id="rId30" Type="http://schemas.openxmlformats.org/officeDocument/2006/relationships/slideLayout" Target="../slideLayouts/slideLayout643.xml"/><Relationship Id="rId35" Type="http://schemas.openxmlformats.org/officeDocument/2006/relationships/slideLayout" Target="../slideLayouts/slideLayout64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56.xml"/><Relationship Id="rId13" Type="http://schemas.openxmlformats.org/officeDocument/2006/relationships/slideLayout" Target="../slideLayouts/slideLayout661.xml"/><Relationship Id="rId18" Type="http://schemas.openxmlformats.org/officeDocument/2006/relationships/slideLayout" Target="../slideLayouts/slideLayout666.xml"/><Relationship Id="rId26" Type="http://schemas.openxmlformats.org/officeDocument/2006/relationships/slideLayout" Target="../slideLayouts/slideLayout674.xml"/><Relationship Id="rId3" Type="http://schemas.openxmlformats.org/officeDocument/2006/relationships/slideLayout" Target="../slideLayouts/slideLayout651.xml"/><Relationship Id="rId21" Type="http://schemas.openxmlformats.org/officeDocument/2006/relationships/slideLayout" Target="../slideLayouts/slideLayout669.xml"/><Relationship Id="rId34" Type="http://schemas.openxmlformats.org/officeDocument/2006/relationships/slideLayout" Target="../slideLayouts/slideLayout682.xml"/><Relationship Id="rId7" Type="http://schemas.openxmlformats.org/officeDocument/2006/relationships/slideLayout" Target="../slideLayouts/slideLayout655.xml"/><Relationship Id="rId12" Type="http://schemas.openxmlformats.org/officeDocument/2006/relationships/slideLayout" Target="../slideLayouts/slideLayout660.xml"/><Relationship Id="rId17" Type="http://schemas.openxmlformats.org/officeDocument/2006/relationships/slideLayout" Target="../slideLayouts/slideLayout665.xml"/><Relationship Id="rId25" Type="http://schemas.openxmlformats.org/officeDocument/2006/relationships/slideLayout" Target="../slideLayouts/slideLayout673.xml"/><Relationship Id="rId33" Type="http://schemas.openxmlformats.org/officeDocument/2006/relationships/slideLayout" Target="../slideLayouts/slideLayout681.xml"/><Relationship Id="rId2" Type="http://schemas.openxmlformats.org/officeDocument/2006/relationships/slideLayout" Target="../slideLayouts/slideLayout650.xml"/><Relationship Id="rId16" Type="http://schemas.openxmlformats.org/officeDocument/2006/relationships/slideLayout" Target="../slideLayouts/slideLayout664.xml"/><Relationship Id="rId20" Type="http://schemas.openxmlformats.org/officeDocument/2006/relationships/slideLayout" Target="../slideLayouts/slideLayout668.xml"/><Relationship Id="rId29" Type="http://schemas.openxmlformats.org/officeDocument/2006/relationships/slideLayout" Target="../slideLayouts/slideLayout677.xml"/><Relationship Id="rId1" Type="http://schemas.openxmlformats.org/officeDocument/2006/relationships/slideLayout" Target="../slideLayouts/slideLayout649.xml"/><Relationship Id="rId6" Type="http://schemas.openxmlformats.org/officeDocument/2006/relationships/slideLayout" Target="../slideLayouts/slideLayout654.xml"/><Relationship Id="rId11" Type="http://schemas.openxmlformats.org/officeDocument/2006/relationships/slideLayout" Target="../slideLayouts/slideLayout659.xml"/><Relationship Id="rId24" Type="http://schemas.openxmlformats.org/officeDocument/2006/relationships/slideLayout" Target="../slideLayouts/slideLayout672.xml"/><Relationship Id="rId32" Type="http://schemas.openxmlformats.org/officeDocument/2006/relationships/slideLayout" Target="../slideLayouts/slideLayout680.xml"/><Relationship Id="rId5" Type="http://schemas.openxmlformats.org/officeDocument/2006/relationships/slideLayout" Target="../slideLayouts/slideLayout653.xml"/><Relationship Id="rId15" Type="http://schemas.openxmlformats.org/officeDocument/2006/relationships/slideLayout" Target="../slideLayouts/slideLayout663.xml"/><Relationship Id="rId23" Type="http://schemas.openxmlformats.org/officeDocument/2006/relationships/slideLayout" Target="../slideLayouts/slideLayout671.xml"/><Relationship Id="rId28" Type="http://schemas.openxmlformats.org/officeDocument/2006/relationships/slideLayout" Target="../slideLayouts/slideLayout676.xml"/><Relationship Id="rId36" Type="http://schemas.openxmlformats.org/officeDocument/2006/relationships/theme" Target="../theme/theme28.xml"/><Relationship Id="rId10" Type="http://schemas.openxmlformats.org/officeDocument/2006/relationships/slideLayout" Target="../slideLayouts/slideLayout658.xml"/><Relationship Id="rId19" Type="http://schemas.openxmlformats.org/officeDocument/2006/relationships/slideLayout" Target="../slideLayouts/slideLayout667.xml"/><Relationship Id="rId31" Type="http://schemas.openxmlformats.org/officeDocument/2006/relationships/slideLayout" Target="../slideLayouts/slideLayout679.xml"/><Relationship Id="rId4" Type="http://schemas.openxmlformats.org/officeDocument/2006/relationships/slideLayout" Target="../slideLayouts/slideLayout652.xml"/><Relationship Id="rId9" Type="http://schemas.openxmlformats.org/officeDocument/2006/relationships/slideLayout" Target="../slideLayouts/slideLayout657.xml"/><Relationship Id="rId14" Type="http://schemas.openxmlformats.org/officeDocument/2006/relationships/slideLayout" Target="../slideLayouts/slideLayout662.xml"/><Relationship Id="rId22" Type="http://schemas.openxmlformats.org/officeDocument/2006/relationships/slideLayout" Target="../slideLayouts/slideLayout670.xml"/><Relationship Id="rId27" Type="http://schemas.openxmlformats.org/officeDocument/2006/relationships/slideLayout" Target="../slideLayouts/slideLayout675.xml"/><Relationship Id="rId30" Type="http://schemas.openxmlformats.org/officeDocument/2006/relationships/slideLayout" Target="../slideLayouts/slideLayout678.xml"/><Relationship Id="rId35" Type="http://schemas.openxmlformats.org/officeDocument/2006/relationships/slideLayout" Target="../slideLayouts/slideLayout68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theme" Target="../theme/theme29.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0" Type="http://schemas.openxmlformats.org/officeDocument/2006/relationships/theme" Target="../theme/theme30.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729.xml"/><Relationship Id="rId13" Type="http://schemas.openxmlformats.org/officeDocument/2006/relationships/slideLayout" Target="../slideLayouts/slideLayout734.xml"/><Relationship Id="rId18" Type="http://schemas.openxmlformats.org/officeDocument/2006/relationships/slideLayout" Target="../slideLayouts/slideLayout739.xml"/><Relationship Id="rId3" Type="http://schemas.openxmlformats.org/officeDocument/2006/relationships/slideLayout" Target="../slideLayouts/slideLayout724.xml"/><Relationship Id="rId21" Type="http://schemas.openxmlformats.org/officeDocument/2006/relationships/theme" Target="../theme/theme31.xml"/><Relationship Id="rId7" Type="http://schemas.openxmlformats.org/officeDocument/2006/relationships/slideLayout" Target="../slideLayouts/slideLayout728.xml"/><Relationship Id="rId12" Type="http://schemas.openxmlformats.org/officeDocument/2006/relationships/slideLayout" Target="../slideLayouts/slideLayout733.xml"/><Relationship Id="rId17" Type="http://schemas.openxmlformats.org/officeDocument/2006/relationships/slideLayout" Target="../slideLayouts/slideLayout738.xml"/><Relationship Id="rId2" Type="http://schemas.openxmlformats.org/officeDocument/2006/relationships/slideLayout" Target="../slideLayouts/slideLayout723.xml"/><Relationship Id="rId16" Type="http://schemas.openxmlformats.org/officeDocument/2006/relationships/slideLayout" Target="../slideLayouts/slideLayout737.xml"/><Relationship Id="rId20" Type="http://schemas.openxmlformats.org/officeDocument/2006/relationships/slideLayout" Target="../slideLayouts/slideLayout741.xml"/><Relationship Id="rId1" Type="http://schemas.openxmlformats.org/officeDocument/2006/relationships/slideLayout" Target="../slideLayouts/slideLayout722.xml"/><Relationship Id="rId6" Type="http://schemas.openxmlformats.org/officeDocument/2006/relationships/slideLayout" Target="../slideLayouts/slideLayout727.xml"/><Relationship Id="rId11" Type="http://schemas.openxmlformats.org/officeDocument/2006/relationships/slideLayout" Target="../slideLayouts/slideLayout732.xml"/><Relationship Id="rId5" Type="http://schemas.openxmlformats.org/officeDocument/2006/relationships/slideLayout" Target="../slideLayouts/slideLayout726.xml"/><Relationship Id="rId15" Type="http://schemas.openxmlformats.org/officeDocument/2006/relationships/slideLayout" Target="../slideLayouts/slideLayout736.xml"/><Relationship Id="rId10" Type="http://schemas.openxmlformats.org/officeDocument/2006/relationships/slideLayout" Target="../slideLayouts/slideLayout731.xml"/><Relationship Id="rId19" Type="http://schemas.openxmlformats.org/officeDocument/2006/relationships/slideLayout" Target="../slideLayouts/slideLayout740.xml"/><Relationship Id="rId4" Type="http://schemas.openxmlformats.org/officeDocument/2006/relationships/slideLayout" Target="../slideLayouts/slideLayout725.xml"/><Relationship Id="rId9" Type="http://schemas.openxmlformats.org/officeDocument/2006/relationships/slideLayout" Target="../slideLayouts/slideLayout730.xml"/><Relationship Id="rId14" Type="http://schemas.openxmlformats.org/officeDocument/2006/relationships/slideLayout" Target="../slideLayouts/slideLayout735.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18" Type="http://schemas.openxmlformats.org/officeDocument/2006/relationships/slideLayout" Target="../slideLayouts/slideLayout759.xml"/><Relationship Id="rId3" Type="http://schemas.openxmlformats.org/officeDocument/2006/relationships/slideLayout" Target="../slideLayouts/slideLayout744.xml"/><Relationship Id="rId21" Type="http://schemas.openxmlformats.org/officeDocument/2006/relationships/theme" Target="../theme/theme32.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17" Type="http://schemas.openxmlformats.org/officeDocument/2006/relationships/slideLayout" Target="../slideLayouts/slideLayout758.xml"/><Relationship Id="rId2" Type="http://schemas.openxmlformats.org/officeDocument/2006/relationships/slideLayout" Target="../slideLayouts/slideLayout743.xml"/><Relationship Id="rId16" Type="http://schemas.openxmlformats.org/officeDocument/2006/relationships/slideLayout" Target="../slideLayouts/slideLayout757.xml"/><Relationship Id="rId20" Type="http://schemas.openxmlformats.org/officeDocument/2006/relationships/slideLayout" Target="../slideLayouts/slideLayout761.xml"/><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5" Type="http://schemas.openxmlformats.org/officeDocument/2006/relationships/slideLayout" Target="../slideLayouts/slideLayout756.xml"/><Relationship Id="rId10" Type="http://schemas.openxmlformats.org/officeDocument/2006/relationships/slideLayout" Target="../slideLayouts/slideLayout751.xml"/><Relationship Id="rId19" Type="http://schemas.openxmlformats.org/officeDocument/2006/relationships/slideLayout" Target="../slideLayouts/slideLayout760.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slideLayout" Target="../slideLayouts/slideLayout75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769.xml"/><Relationship Id="rId13" Type="http://schemas.openxmlformats.org/officeDocument/2006/relationships/slideLayout" Target="../slideLayouts/slideLayout774.xml"/><Relationship Id="rId18" Type="http://schemas.openxmlformats.org/officeDocument/2006/relationships/slideLayout" Target="../slideLayouts/slideLayout779.xml"/><Relationship Id="rId3" Type="http://schemas.openxmlformats.org/officeDocument/2006/relationships/slideLayout" Target="../slideLayouts/slideLayout764.xml"/><Relationship Id="rId7" Type="http://schemas.openxmlformats.org/officeDocument/2006/relationships/slideLayout" Target="../slideLayouts/slideLayout768.xml"/><Relationship Id="rId12" Type="http://schemas.openxmlformats.org/officeDocument/2006/relationships/slideLayout" Target="../slideLayouts/slideLayout773.xml"/><Relationship Id="rId17" Type="http://schemas.openxmlformats.org/officeDocument/2006/relationships/slideLayout" Target="../slideLayouts/slideLayout778.xml"/><Relationship Id="rId2" Type="http://schemas.openxmlformats.org/officeDocument/2006/relationships/slideLayout" Target="../slideLayouts/slideLayout763.xml"/><Relationship Id="rId16" Type="http://schemas.openxmlformats.org/officeDocument/2006/relationships/slideLayout" Target="../slideLayouts/slideLayout777.xml"/><Relationship Id="rId20" Type="http://schemas.openxmlformats.org/officeDocument/2006/relationships/theme" Target="../theme/theme33.xml"/><Relationship Id="rId1" Type="http://schemas.openxmlformats.org/officeDocument/2006/relationships/slideLayout" Target="../slideLayouts/slideLayout762.xml"/><Relationship Id="rId6" Type="http://schemas.openxmlformats.org/officeDocument/2006/relationships/slideLayout" Target="../slideLayouts/slideLayout767.xml"/><Relationship Id="rId11" Type="http://schemas.openxmlformats.org/officeDocument/2006/relationships/slideLayout" Target="../slideLayouts/slideLayout772.xml"/><Relationship Id="rId5" Type="http://schemas.openxmlformats.org/officeDocument/2006/relationships/slideLayout" Target="../slideLayouts/slideLayout766.xml"/><Relationship Id="rId15" Type="http://schemas.openxmlformats.org/officeDocument/2006/relationships/slideLayout" Target="../slideLayouts/slideLayout776.xml"/><Relationship Id="rId10" Type="http://schemas.openxmlformats.org/officeDocument/2006/relationships/slideLayout" Target="../slideLayouts/slideLayout771.xml"/><Relationship Id="rId19" Type="http://schemas.openxmlformats.org/officeDocument/2006/relationships/slideLayout" Target="../slideLayouts/slideLayout780.xml"/><Relationship Id="rId4" Type="http://schemas.openxmlformats.org/officeDocument/2006/relationships/slideLayout" Target="../slideLayouts/slideLayout765.xml"/><Relationship Id="rId9" Type="http://schemas.openxmlformats.org/officeDocument/2006/relationships/slideLayout" Target="../slideLayouts/slideLayout770.xml"/><Relationship Id="rId14" Type="http://schemas.openxmlformats.org/officeDocument/2006/relationships/slideLayout" Target="../slideLayouts/slideLayout7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686920"/>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3"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1519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22623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97324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293285"/>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0340709"/>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12918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9366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70"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2258983"/>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08810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022948"/>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 id="2147484154" r:id="rId33"/>
    <p:sldLayoutId id="2147484155" r:id="rId34"/>
    <p:sldLayoutId id="214748415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563901"/>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 id="2147484184" r:id="rId27"/>
    <p:sldLayoutId id="2147484185" r:id="rId28"/>
    <p:sldLayoutId id="2147484186" r:id="rId29"/>
    <p:sldLayoutId id="2147484187" r:id="rId30"/>
    <p:sldLayoutId id="2147484188" r:id="rId31"/>
    <p:sldLayoutId id="2147484189" r:id="rId32"/>
    <p:sldLayoutId id="2147484190" r:id="rId33"/>
    <p:sldLayoutId id="2147484191" r:id="rId34"/>
    <p:sldLayoutId id="214748419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2887796"/>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8"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57011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80"/>
            <a:ext cx="11653520"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8158174"/>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2896"/>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0325133"/>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4454593"/>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6685527"/>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4"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0202813"/>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905031"/>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784698"/>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4.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59.xml"/><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8.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notesSlide" Target="../notesSlides/notesSlide10.xml"/><Relationship Id="rId4" Type="http://schemas.openxmlformats.org/officeDocument/2006/relationships/slideLayout" Target="../slideLayouts/slideLayout5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7.xml"/></Relationships>
</file>

<file path=ppt/slides/_rels/slide16.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notesSlide" Target="../notesSlides/notesSlide1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slideLayout" Target="../slideLayouts/slideLayout537.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8.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9.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3.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20.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2.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57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57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7.xml"/></Relationships>
</file>

<file path=ppt/slides/_rels/slide2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9.xml"/><Relationship Id="rId1" Type="http://schemas.openxmlformats.org/officeDocument/2006/relationships/slideLayout" Target="../slideLayouts/slideLayout642.xml"/><Relationship Id="rId4" Type="http://schemas.openxmlformats.org/officeDocument/2006/relationships/image" Target="../media/image48.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42.xml"/><Relationship Id="rId1" Type="http://schemas.openxmlformats.org/officeDocument/2006/relationships/tags" Target="../tags/tag21.xml"/><Relationship Id="rId5" Type="http://schemas.openxmlformats.org/officeDocument/2006/relationships/image" Target="../media/image48.emf"/><Relationship Id="rId4" Type="http://schemas.openxmlformats.org/officeDocument/2006/relationships/image" Target="../media/image4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40.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760.xml"/><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6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0.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4.xml"/><Relationship Id="rId1" Type="http://schemas.openxmlformats.org/officeDocument/2006/relationships/slideLayout" Target="../slideLayouts/slideLayout46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upport.microsoft.com/kb/2721672" TargetMode="External"/><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46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46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67.xml"/><Relationship Id="rId6" Type="http://schemas.openxmlformats.org/officeDocument/2006/relationships/image" Target="../media/image59.png"/><Relationship Id="rId5" Type="http://schemas.openxmlformats.org/officeDocument/2006/relationships/image" Target="../media/image50.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7.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76938" y="5020534"/>
            <a:ext cx="3647961" cy="1366595"/>
          </a:xfrm>
          <a:prstGeom prst="roundRect">
            <a:avLst>
              <a:gd name="adj" fmla="val 0"/>
            </a:avLst>
          </a:prstGeom>
          <a:solidFill>
            <a:schemeClr val="accent2"/>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Popular open source apps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Launch a professional looking site with a few clicks using apps like </a:t>
            </a:r>
            <a:r>
              <a:rPr lang="en-US" sz="1400" spc="-42" dirty="0" err="1">
                <a:gradFill>
                  <a:gsLst>
                    <a:gs pos="0">
                      <a:srgbClr val="FFFFFF"/>
                    </a:gs>
                    <a:gs pos="100000">
                      <a:srgbClr val="FFFFFF"/>
                    </a:gs>
                  </a:gsLst>
                  <a:lin ang="16200000" scaled="0"/>
                </a:gradFill>
              </a:rPr>
              <a:t>WordPress</a:t>
            </a:r>
            <a:r>
              <a:rPr lang="en-US" sz="1400" spc="-42" dirty="0">
                <a:gradFill>
                  <a:gsLst>
                    <a:gs pos="0">
                      <a:srgbClr val="FFFFFF"/>
                    </a:gs>
                    <a:gs pos="100000">
                      <a:srgbClr val="FFFFFF"/>
                    </a:gs>
                  </a:gsLst>
                  <a:lin ang="16200000" scaled="0"/>
                </a:gradFill>
              </a:rPr>
              <a:t>, </a:t>
            </a:r>
            <a:r>
              <a:rPr lang="en-US" sz="1400" spc="-42" dirty="0" err="1">
                <a:gradFill>
                  <a:gsLst>
                    <a:gs pos="0">
                      <a:srgbClr val="FFFFFF"/>
                    </a:gs>
                    <a:gs pos="100000">
                      <a:srgbClr val="FFFFFF"/>
                    </a:gs>
                  </a:gsLst>
                  <a:lin ang="16200000" scaled="0"/>
                </a:gradFill>
              </a:rPr>
              <a:t>Joomla</a:t>
            </a:r>
            <a:r>
              <a:rPr lang="en-US" sz="1400" spc="-42" dirty="0">
                <a:gradFill>
                  <a:gsLst>
                    <a:gs pos="0">
                      <a:srgbClr val="FFFFFF"/>
                    </a:gs>
                    <a:gs pos="100000">
                      <a:srgbClr val="FFFFFF"/>
                    </a:gs>
                  </a:gsLst>
                  <a:lin ang="16200000" scaled="0"/>
                </a:gradFill>
              </a:rPr>
              <a:t>!, Drupal, </a:t>
            </a:r>
            <a:r>
              <a:rPr lang="en-US" sz="1400" spc="-42" dirty="0" err="1">
                <a:gradFill>
                  <a:gsLst>
                    <a:gs pos="0">
                      <a:srgbClr val="FFFFFF"/>
                    </a:gs>
                    <a:gs pos="100000">
                      <a:srgbClr val="FFFFFF"/>
                    </a:gs>
                  </a:gsLst>
                  <a:lin ang="16200000" scaled="0"/>
                </a:gradFill>
              </a:rPr>
              <a:t>DotNetNuke</a:t>
            </a:r>
            <a:r>
              <a:rPr lang="en-US" sz="1400" spc="-42" dirty="0">
                <a:gradFill>
                  <a:gsLst>
                    <a:gs pos="0">
                      <a:srgbClr val="FFFFFF"/>
                    </a:gs>
                    <a:gs pos="100000">
                      <a:srgbClr val="FFFFFF"/>
                    </a:gs>
                  </a:gsLst>
                  <a:lin ang="16200000" scaled="0"/>
                </a:gradFill>
              </a:rPr>
              <a:t> and </a:t>
            </a:r>
            <a:r>
              <a:rPr lang="en-US" sz="1400" spc="-42" dirty="0" err="1">
                <a:gradFill>
                  <a:gsLst>
                    <a:gs pos="0">
                      <a:srgbClr val="FFFFFF"/>
                    </a:gs>
                    <a:gs pos="100000">
                      <a:srgbClr val="FFFFFF"/>
                    </a:gs>
                  </a:gsLst>
                  <a:lin ang="16200000" scaled="0"/>
                </a:gradFill>
              </a:rPr>
              <a:t>Umbraco</a:t>
            </a:r>
            <a:endParaRPr lang="en-US" sz="1400" spc="-42" dirty="0">
              <a:gradFill>
                <a:gsLst>
                  <a:gs pos="0">
                    <a:srgbClr val="FFFFFF"/>
                  </a:gs>
                  <a:gs pos="100000">
                    <a:srgbClr val="FFFFFF"/>
                  </a:gs>
                </a:gsLst>
                <a:lin ang="16200000" scaled="0"/>
              </a:gradFill>
            </a:endParaRPr>
          </a:p>
        </p:txBody>
      </p:sp>
      <p:sp>
        <p:nvSpPr>
          <p:cNvPr id="14" name="Rounded Rectangle 13"/>
          <p:cNvSpPr/>
          <p:nvPr/>
        </p:nvSpPr>
        <p:spPr bwMode="auto">
          <a:xfrm>
            <a:off x="276938" y="3584380"/>
            <a:ext cx="3647961" cy="1366595"/>
          </a:xfrm>
          <a:prstGeom prst="roundRect">
            <a:avLst>
              <a:gd name="adj" fmla="val 0"/>
            </a:avLst>
          </a:prstGeom>
          <a:solidFill>
            <a:schemeClr val="accent2"/>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Continuous development</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Deploy  directly from your source code repository, using </a:t>
            </a:r>
            <a:r>
              <a:rPr lang="en-US" sz="1400" spc="-42" dirty="0" err="1">
                <a:gradFill>
                  <a:gsLst>
                    <a:gs pos="0">
                      <a:srgbClr val="FFFFFF"/>
                    </a:gs>
                    <a:gs pos="100000">
                      <a:srgbClr val="FFFFFF"/>
                    </a:gs>
                  </a:gsLst>
                  <a:lin ang="16200000" scaled="0"/>
                </a:gradFill>
              </a:rPr>
              <a:t>Git</a:t>
            </a:r>
            <a:r>
              <a:rPr lang="en-US" sz="1400" spc="-42" dirty="0">
                <a:gradFill>
                  <a:gsLst>
                    <a:gs pos="0">
                      <a:srgbClr val="FFFFFF"/>
                    </a:gs>
                    <a:gs pos="100000">
                      <a:srgbClr val="FFFFFF"/>
                    </a:gs>
                  </a:gsLst>
                  <a:lin ang="16200000" scaled="0"/>
                </a:gradFill>
              </a:rPr>
              <a:t> or Team Foundation Service.</a:t>
            </a:r>
          </a:p>
        </p:txBody>
      </p:sp>
      <p:sp>
        <p:nvSpPr>
          <p:cNvPr id="11" name="Rounded Rectangle 10"/>
          <p:cNvSpPr/>
          <p:nvPr/>
        </p:nvSpPr>
        <p:spPr bwMode="auto">
          <a:xfrm>
            <a:off x="276938" y="2148226"/>
            <a:ext cx="3647961" cy="1366595"/>
          </a:xfrm>
          <a:prstGeom prst="roundRect">
            <a:avLst>
              <a:gd name="adj" fmla="val 0"/>
            </a:avLst>
          </a:prstGeom>
          <a:solidFill>
            <a:schemeClr val="accent2"/>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Modern web apps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Perfect if your app consists of client side markup and scripting, server side scripting and a database. Powerful capability to scale out and up as needed.</a:t>
            </a:r>
          </a:p>
        </p:txBody>
      </p:sp>
      <p:sp>
        <p:nvSpPr>
          <p:cNvPr id="4" name="Title 3"/>
          <p:cNvSpPr>
            <a:spLocks noGrp="1"/>
          </p:cNvSpPr>
          <p:nvPr>
            <p:ph type="title"/>
          </p:nvPr>
        </p:nvSpPr>
        <p:spPr/>
        <p:txBody>
          <a:bodyPr/>
          <a:lstStyle/>
          <a:p>
            <a:r>
              <a:rPr lang="en-US" dirty="0" smtClean="0">
                <a:solidFill>
                  <a:schemeClr val="tx1"/>
                </a:solidFill>
              </a:rPr>
              <a:t>Application Scenarios</a:t>
            </a:r>
            <a:endParaRPr lang="en-US" dirty="0">
              <a:solidFill>
                <a:schemeClr val="tx1"/>
              </a:solidFill>
            </a:endParaRPr>
          </a:p>
        </p:txBody>
      </p:sp>
      <p:grpSp>
        <p:nvGrpSpPr>
          <p:cNvPr id="6" name="Group 5"/>
          <p:cNvGrpSpPr/>
          <p:nvPr/>
        </p:nvGrpSpPr>
        <p:grpSpPr>
          <a:xfrm>
            <a:off x="276938" y="1270001"/>
            <a:ext cx="3647961" cy="797673"/>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384698"/>
            </a:xfrm>
            <a:prstGeom prst="rect">
              <a:avLst/>
            </a:prstGeom>
            <a:noFill/>
          </p:spPr>
          <p:txBody>
            <a:bodyPr wrap="square" lIns="76179" tIns="38089" rIns="76179" bIns="38089" rtlCol="0">
              <a:spAutoFit/>
            </a:bodyPr>
            <a:lstStyle/>
            <a:p>
              <a:pPr defTabSz="914363"/>
              <a:r>
                <a:rPr lang="en-US" sz="2000" b="1" spc="-83" dirty="0">
                  <a:gradFill>
                    <a:gsLst>
                      <a:gs pos="0">
                        <a:srgbClr val="FFFFFF"/>
                      </a:gs>
                      <a:gs pos="100000">
                        <a:srgbClr val="FFFFFF"/>
                      </a:gs>
                    </a:gsLst>
                    <a:lin ang="16200000" scaled="0"/>
                  </a:gradFill>
                  <a:latin typeface="Segoe UI Light" pitchFamily="34" charset="0"/>
                </a:rPr>
                <a:t>Web Sites</a:t>
              </a:r>
              <a:endParaRPr lang="en-US" sz="2000" spc="-83" dirty="0">
                <a:gradFill>
                  <a:gsLst>
                    <a:gs pos="0">
                      <a:srgbClr val="FFFFFF"/>
                    </a:gs>
                    <a:gs pos="100000">
                      <a:srgbClr val="FFFFFF"/>
                    </a:gs>
                  </a:gsLst>
                  <a:lin ang="16200000" scaled="0"/>
                </a:gradFill>
                <a:latin typeface="Segoe UI Light" pitchFamily="34" charset="0"/>
              </a:endParaRPr>
            </a:p>
          </p:txBody>
        </p:sp>
      </p:grpSp>
      <p:sp>
        <p:nvSpPr>
          <p:cNvPr id="16" name="Rounded Rectangle 15"/>
          <p:cNvSpPr/>
          <p:nvPr/>
        </p:nvSpPr>
        <p:spPr bwMode="auto">
          <a:xfrm>
            <a:off x="4009065" y="3584566"/>
            <a:ext cx="3924734" cy="1366595"/>
          </a:xfrm>
          <a:prstGeom prst="roundRect">
            <a:avLst>
              <a:gd name="adj" fmla="val 0"/>
            </a:avLst>
          </a:prstGeom>
          <a:solidFill>
            <a:schemeClr val="accent1"/>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administration</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Cloud-based applications that require admin access, remote desktop access or elevated permissions</a:t>
            </a:r>
          </a:p>
        </p:txBody>
      </p:sp>
      <p:grpSp>
        <p:nvGrpSpPr>
          <p:cNvPr id="7" name="Group 6"/>
          <p:cNvGrpSpPr/>
          <p:nvPr/>
        </p:nvGrpSpPr>
        <p:grpSpPr>
          <a:xfrm>
            <a:off x="3982592" y="1264789"/>
            <a:ext cx="4026194" cy="802885"/>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384698"/>
            </a:xfrm>
            <a:prstGeom prst="rect">
              <a:avLst/>
            </a:prstGeom>
            <a:noFill/>
          </p:spPr>
          <p:txBody>
            <a:bodyPr wrap="square" lIns="76179" tIns="38089" rIns="76179" bIns="38089" rtlCol="0">
              <a:spAutoFit/>
            </a:bodyPr>
            <a:lstStyle/>
            <a:p>
              <a:pPr defTabSz="914363"/>
              <a:r>
                <a:rPr lang="en-US" sz="2000" b="1" spc="-83" dirty="0">
                  <a:gradFill>
                    <a:gsLst>
                      <a:gs pos="0">
                        <a:srgbClr val="FFFFFF"/>
                      </a:gs>
                      <a:gs pos="100000">
                        <a:srgbClr val="FFFFFF"/>
                      </a:gs>
                    </a:gsLst>
                    <a:lin ang="16200000" scaled="0"/>
                  </a:gradFill>
                  <a:latin typeface="Segoe UI Light" pitchFamily="34" charset="0"/>
                </a:rPr>
                <a:t>Cloud Services</a:t>
              </a:r>
            </a:p>
          </p:txBody>
        </p:sp>
      </p:grpSp>
      <p:sp>
        <p:nvSpPr>
          <p:cNvPr id="10" name="Rounded Rectangle 9"/>
          <p:cNvSpPr/>
          <p:nvPr/>
        </p:nvSpPr>
        <p:spPr bwMode="auto">
          <a:xfrm>
            <a:off x="4009065" y="2148226"/>
            <a:ext cx="3924734" cy="1366595"/>
          </a:xfrm>
          <a:prstGeom prst="roundRect">
            <a:avLst>
              <a:gd name="adj" fmla="val 0"/>
            </a:avLst>
          </a:prstGeom>
          <a:solidFill>
            <a:schemeClr val="accent1"/>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Multi-tier applications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4009064" y="5020906"/>
            <a:ext cx="3924734" cy="1366595"/>
          </a:xfrm>
          <a:prstGeom prst="roundRect">
            <a:avLst>
              <a:gd name="adj" fmla="val 0"/>
            </a:avLst>
          </a:prstGeom>
          <a:solidFill>
            <a:schemeClr val="accent1"/>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networking</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Cloud-based applications that require network isolation for use with Windows Azure Connect or Windows Azure Virtual Network</a:t>
            </a:r>
          </a:p>
        </p:txBody>
      </p:sp>
      <p:sp>
        <p:nvSpPr>
          <p:cNvPr id="13" name="Rounded Rectangle 12"/>
          <p:cNvSpPr/>
          <p:nvPr/>
        </p:nvSpPr>
        <p:spPr bwMode="auto">
          <a:xfrm>
            <a:off x="8017966" y="3584566"/>
            <a:ext cx="3924734" cy="1366595"/>
          </a:xfrm>
          <a:prstGeom prst="roundRect">
            <a:avLst>
              <a:gd name="adj" fmla="val 0"/>
            </a:avLst>
          </a:prstGeom>
          <a:solidFill>
            <a:schemeClr val="accent4"/>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Porting existing line of business apps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Choose an image from the library or upload your own </a:t>
            </a:r>
            <a:r>
              <a:rPr lang="en-US" sz="1400" spc="-42" dirty="0" err="1">
                <a:gradFill>
                  <a:gsLst>
                    <a:gs pos="0">
                      <a:srgbClr val="FFFFFF"/>
                    </a:gs>
                    <a:gs pos="100000">
                      <a:srgbClr val="FFFFFF"/>
                    </a:gs>
                  </a:gsLst>
                  <a:lin ang="16200000" scaled="0"/>
                </a:gradFill>
              </a:rPr>
              <a:t>VHD</a:t>
            </a:r>
            <a:r>
              <a:rPr lang="en-US" sz="1400" spc="-42" dirty="0">
                <a:gradFill>
                  <a:gsLst>
                    <a:gs pos="0">
                      <a:srgbClr val="FFFFFF"/>
                    </a:gs>
                    <a:gs pos="100000">
                      <a:srgbClr val="FFFFFF"/>
                    </a:gs>
                  </a:gsLst>
                  <a:lin ang="16200000" scaled="0"/>
                </a:gradFill>
              </a:rPr>
              <a:t>. </a:t>
            </a:r>
          </a:p>
        </p:txBody>
      </p:sp>
      <p:sp>
        <p:nvSpPr>
          <p:cNvPr id="17" name="Rounded Rectangle 16"/>
          <p:cNvSpPr/>
          <p:nvPr/>
        </p:nvSpPr>
        <p:spPr bwMode="auto">
          <a:xfrm>
            <a:off x="8017966" y="2148226"/>
            <a:ext cx="3924734" cy="1366595"/>
          </a:xfrm>
          <a:prstGeom prst="roundRect">
            <a:avLst>
              <a:gd name="adj" fmla="val 0"/>
            </a:avLst>
          </a:prstGeom>
          <a:solidFill>
            <a:schemeClr val="accent4"/>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Enterprise server applications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Run your existing enterprise applications in the cloud, such as SQL Server, SharePoint Server or Active Directory.</a:t>
            </a:r>
          </a:p>
        </p:txBody>
      </p:sp>
      <p:sp>
        <p:nvSpPr>
          <p:cNvPr id="19" name="Rounded Rectangle 18"/>
          <p:cNvSpPr/>
          <p:nvPr/>
        </p:nvSpPr>
        <p:spPr bwMode="auto">
          <a:xfrm>
            <a:off x="8017965" y="5020906"/>
            <a:ext cx="3924734" cy="1366595"/>
          </a:xfrm>
          <a:prstGeom prst="roundRect">
            <a:avLst>
              <a:gd name="adj" fmla="val 0"/>
            </a:avLst>
          </a:prstGeom>
          <a:solidFill>
            <a:schemeClr val="accent4"/>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Windows or Linux operating system </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Support for Windows Server, along with community and commercial versions of Linux. Connect virtual machines with cloud services to take full advantage of </a:t>
            </a:r>
            <a:r>
              <a:rPr lang="en-US" sz="1400" spc="-42" dirty="0" err="1">
                <a:gradFill>
                  <a:gsLst>
                    <a:gs pos="0">
                      <a:srgbClr val="FFFFFF"/>
                    </a:gs>
                    <a:gs pos="100000">
                      <a:srgbClr val="FFFFFF"/>
                    </a:gs>
                  </a:gsLst>
                  <a:lin ang="16200000" scaled="0"/>
                </a:gradFill>
              </a:rPr>
              <a:t>PaaS</a:t>
            </a:r>
            <a:r>
              <a:rPr lang="en-US" sz="1400" spc="-42" dirty="0">
                <a:gradFill>
                  <a:gsLst>
                    <a:gs pos="0">
                      <a:srgbClr val="FFFFFF"/>
                    </a:gs>
                    <a:gs pos="100000">
                      <a:srgbClr val="FFFFFF"/>
                    </a:gs>
                  </a:gsLst>
                  <a:lin ang="16200000" scaled="0"/>
                </a:gradFill>
              </a:rPr>
              <a:t> services.</a:t>
            </a:r>
          </a:p>
        </p:txBody>
      </p:sp>
      <p:grpSp>
        <p:nvGrpSpPr>
          <p:cNvPr id="9" name="Group 8"/>
          <p:cNvGrpSpPr/>
          <p:nvPr/>
        </p:nvGrpSpPr>
        <p:grpSpPr>
          <a:xfrm>
            <a:off x="8009089" y="1270001"/>
            <a:ext cx="3993289" cy="802885"/>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20" name="TextBox 19"/>
            <p:cNvSpPr txBox="1"/>
            <p:nvPr/>
          </p:nvSpPr>
          <p:spPr>
            <a:xfrm>
              <a:off x="8007500" y="1463040"/>
              <a:ext cx="3993289" cy="384698"/>
            </a:xfrm>
            <a:prstGeom prst="rect">
              <a:avLst/>
            </a:prstGeom>
            <a:noFill/>
          </p:spPr>
          <p:txBody>
            <a:bodyPr wrap="square" lIns="76179" tIns="38089" rIns="76179" bIns="38089" rtlCol="0">
              <a:spAutoFit/>
            </a:bodyPr>
            <a:lstStyle/>
            <a:p>
              <a:pPr defTabSz="914363"/>
              <a:r>
                <a:rPr lang="en-US" sz="2000" b="1" spc="-83" dirty="0">
                  <a:gradFill>
                    <a:gsLst>
                      <a:gs pos="0">
                        <a:srgbClr val="FFFFFF"/>
                      </a:gs>
                      <a:gs pos="100000">
                        <a:srgbClr val="FFFFFF"/>
                      </a:gs>
                    </a:gsLst>
                    <a:lin ang="16200000" scaled="0"/>
                  </a:gradFill>
                  <a:latin typeface="Segoe UI Light" pitchFamily="34" charset="0"/>
                </a:rPr>
                <a:t>Virtual Machines</a:t>
              </a:r>
            </a:p>
          </p:txBody>
        </p:sp>
      </p:grpSp>
    </p:spTree>
    <p:extLst>
      <p:ext uri="{BB962C8B-B14F-4D97-AF65-F5344CB8AC3E}">
        <p14:creationId xmlns:p14="http://schemas.microsoft.com/office/powerpoint/2010/main" val="1638870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16" grpId="0" animBg="1"/>
      <p:bldP spid="10" grpId="0" animBg="1"/>
      <p:bldP spid="12" grpId="0" animBg="1"/>
      <p:bldP spid="13" grpId="0" animBg="1"/>
      <p:bldP spid="17"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02" y="164473"/>
            <a:ext cx="10948697" cy="6693527"/>
          </a:xfrm>
          <a:prstGeom prst="rect">
            <a:avLst/>
          </a:prstGeom>
        </p:spPr>
      </p:pic>
    </p:spTree>
    <p:extLst>
      <p:ext uri="{BB962C8B-B14F-4D97-AF65-F5344CB8AC3E}">
        <p14:creationId xmlns:p14="http://schemas.microsoft.com/office/powerpoint/2010/main" val="65276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43" y="112067"/>
            <a:ext cx="10733314" cy="6633865"/>
          </a:xfrm>
          <a:prstGeom prst="rect">
            <a:avLst/>
          </a:prstGeom>
        </p:spPr>
      </p:pic>
    </p:spTree>
    <p:extLst>
      <p:ext uri="{BB962C8B-B14F-4D97-AF65-F5344CB8AC3E}">
        <p14:creationId xmlns:p14="http://schemas.microsoft.com/office/powerpoint/2010/main" val="798107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Linux Virtual Machines from the </a:t>
            </a:r>
            <a:r>
              <a:rPr lang="en-GB" dirty="0" err="1" smtClean="0"/>
              <a:t>VMDepot</a:t>
            </a:r>
            <a:endParaRPr lang="en-GB" dirty="0"/>
          </a:p>
        </p:txBody>
      </p:sp>
      <p:pic>
        <p:nvPicPr>
          <p:cNvPr id="4" name="Picture 3"/>
          <p:cNvPicPr>
            <a:picLocks noChangeAspect="1"/>
          </p:cNvPicPr>
          <p:nvPr/>
        </p:nvPicPr>
        <p:blipFill>
          <a:blip r:embed="rId2"/>
          <a:stretch>
            <a:fillRect/>
          </a:stretch>
        </p:blipFill>
        <p:spPr>
          <a:xfrm>
            <a:off x="1992193" y="1080906"/>
            <a:ext cx="4546542" cy="35297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3592836" y="2268589"/>
            <a:ext cx="4546542" cy="352973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637" y="3095592"/>
            <a:ext cx="4482759" cy="3529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4914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Availability</a:t>
            </a:r>
            <a:endParaRPr lang="en-US" dirty="0"/>
          </a:p>
        </p:txBody>
      </p:sp>
    </p:spTree>
    <p:extLst>
      <p:ext uri="{BB962C8B-B14F-4D97-AF65-F5344CB8AC3E}">
        <p14:creationId xmlns:p14="http://schemas.microsoft.com/office/powerpoint/2010/main" val="25442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Service Level Agreements	</a:t>
            </a:r>
          </a:p>
        </p:txBody>
      </p:sp>
      <p:sp>
        <p:nvSpPr>
          <p:cNvPr id="7" name="Rectangle 6"/>
          <p:cNvSpPr/>
          <p:nvPr/>
        </p:nvSpPr>
        <p:spPr bwMode="auto">
          <a:xfrm>
            <a:off x="520701"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4035" y="2426769"/>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874036" y="3885759"/>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874035" y="1492210"/>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hours of downtime per year</a:t>
            </a:r>
          </a:p>
        </p:txBody>
      </p:sp>
      <p:sp>
        <p:nvSpPr>
          <p:cNvPr id="10" name="Rectangle 9"/>
          <p:cNvSpPr/>
          <p:nvPr>
            <p:custDataLst>
              <p:tags r:id="rId1"/>
            </p:custDataLst>
          </p:nvPr>
        </p:nvSpPr>
        <p:spPr bwMode="auto">
          <a:xfrm>
            <a:off x="270759" y="2003929"/>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81235" y="2426769"/>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2</a:t>
            </a:r>
          </a:p>
        </p:txBody>
      </p:sp>
      <p:sp>
        <p:nvSpPr>
          <p:cNvPr id="16" name="Rectangle 15"/>
          <p:cNvSpPr/>
          <p:nvPr>
            <p:custDataLst>
              <p:tags r:id="rId2"/>
            </p:custDataLst>
          </p:nvPr>
        </p:nvSpPr>
        <p:spPr bwMode="auto">
          <a:xfrm>
            <a:off x="270759"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70761"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8796" y="2822454"/>
            <a:ext cx="1374012" cy="1255562"/>
          </a:xfrm>
          <a:prstGeom prst="rect">
            <a:avLst/>
          </a:prstGeom>
        </p:spPr>
      </p:pic>
      <p:sp>
        <p:nvSpPr>
          <p:cNvPr id="20" name="Rectangle 19"/>
          <p:cNvSpPr/>
          <p:nvPr/>
        </p:nvSpPr>
        <p:spPr bwMode="auto">
          <a:xfrm>
            <a:off x="520701" y="2434437"/>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1</a:t>
            </a:r>
          </a:p>
        </p:txBody>
      </p:sp>
      <p:pic>
        <p:nvPicPr>
          <p:cNvPr id="21" name="Picture 20"/>
          <p:cNvPicPr>
            <a:picLocks noChangeAspect="1"/>
          </p:cNvPicPr>
          <p:nvPr/>
        </p:nvPicPr>
        <p:blipFill>
          <a:blip r:embed="rId7">
            <a:grayscl/>
          </a:blip>
          <a:stretch>
            <a:fillRect/>
          </a:stretch>
        </p:blipFill>
        <p:spPr>
          <a:xfrm>
            <a:off x="678262" y="2830122"/>
            <a:ext cx="1374012" cy="1255562"/>
          </a:xfrm>
          <a:prstGeom prst="rect">
            <a:avLst/>
          </a:prstGeom>
        </p:spPr>
      </p:pic>
    </p:spTree>
    <p:extLst>
      <p:ext uri="{BB962C8B-B14F-4D97-AF65-F5344CB8AC3E}">
        <p14:creationId xmlns:p14="http://schemas.microsoft.com/office/powerpoint/2010/main" val="211359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20701" y="1492211"/>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a:t>Fault and Update Domains</a:t>
            </a:r>
          </a:p>
        </p:txBody>
      </p:sp>
      <p:sp>
        <p:nvSpPr>
          <p:cNvPr id="3" name="Text Placeholder 2"/>
          <p:cNvSpPr>
            <a:spLocks noGrp="1"/>
          </p:cNvSpPr>
          <p:nvPr>
            <p:ph type="body" sz="quarter" idx="4294967295"/>
          </p:nvPr>
        </p:nvSpPr>
        <p:spPr>
          <a:xfrm>
            <a:off x="5101646" y="1457314"/>
            <a:ext cx="6922224" cy="4364891"/>
          </a:xfrm>
        </p:spPr>
        <p:txBody>
          <a:bodyPr/>
          <a:lstStyle/>
          <a:p>
            <a:pPr marL="0" indent="0">
              <a:buNone/>
            </a:pPr>
            <a:r>
              <a:rPr lang="en-NZ" sz="3199" dirty="0">
                <a:solidFill>
                  <a:schemeClr val="tx2">
                    <a:alpha val="99000"/>
                  </a:schemeClr>
                </a:solidFill>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domains</a:t>
            </a:r>
            <a:endParaRPr lang="en-NZ" sz="1466" dirty="0"/>
          </a:p>
          <a:p>
            <a:pPr marL="0" indent="0">
              <a:buNone/>
            </a:pPr>
            <a:r>
              <a:rPr lang="en-NZ" sz="3199" dirty="0">
                <a:solidFill>
                  <a:schemeClr val="tx2">
                    <a:alpha val="99000"/>
                  </a:schemeClr>
                </a:solidFill>
              </a:rPr>
              <a:t>Update 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endParaRPr lang="en-NZ" sz="1600" dirty="0"/>
          </a:p>
          <a:p>
            <a:pPr marL="0" indent="0">
              <a:buNone/>
            </a:pPr>
            <a:r>
              <a:rPr lang="en-NZ" sz="3199" dirty="0">
                <a:solidFill>
                  <a:schemeClr val="tx2">
                    <a:alpha val="99000"/>
                  </a:schemeClr>
                </a:solidFill>
              </a:rPr>
              <a:t>Fabric spreads role instances across Update Domains and Fault Domains</a:t>
            </a:r>
          </a:p>
        </p:txBody>
      </p:sp>
      <p:grpSp>
        <p:nvGrpSpPr>
          <p:cNvPr id="5" name="Group 4"/>
          <p:cNvGrpSpPr/>
          <p:nvPr/>
        </p:nvGrpSpPr>
        <p:grpSpPr>
          <a:xfrm>
            <a:off x="520703" y="1521676"/>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pPr defTabSz="1218683"/>
              <a:endParaRPr lang="en-US" sz="1600" dirty="0">
                <a:solidFill>
                  <a:srgbClr val="505050"/>
                </a:solidFill>
              </a:endParaRPr>
            </a:p>
          </p:txBody>
        </p:sp>
      </p:grpSp>
    </p:spTree>
    <p:extLst>
      <p:ext uri="{BB962C8B-B14F-4D97-AF65-F5344CB8AC3E}">
        <p14:creationId xmlns:p14="http://schemas.microsoft.com/office/powerpoint/2010/main" val="32091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2325"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11032"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3"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90"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311025"/>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4027764"/>
            <a:ext cx="668453" cy="258404"/>
          </a:xfrm>
          <a:prstGeom prst="rect">
            <a:avLst/>
          </a:prstGeom>
          <a:noFill/>
        </p:spPr>
        <p:txBody>
          <a:bodyPr wrap="none" lIns="0" tIns="0" rIns="0" bIns="0" rtlCol="0">
            <a:spAutoFit/>
          </a:bodyPr>
          <a:lstStyle/>
          <a:p>
            <a:pPr defTabSz="1218683">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4" name="Freeform 62"/>
          <p:cNvSpPr>
            <a:spLocks noEditPoints="1"/>
          </p:cNvSpPr>
          <p:nvPr/>
        </p:nvSpPr>
        <p:spPr bwMode="black">
          <a:xfrm>
            <a:off x="7924016"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5" name="Freeform 34"/>
          <p:cNvSpPr>
            <a:spLocks noEditPoints="1"/>
          </p:cNvSpPr>
          <p:nvPr/>
        </p:nvSpPr>
        <p:spPr bwMode="auto">
          <a:xfrm>
            <a:off x="2962635"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
        <p:nvSpPr>
          <p:cNvPr id="26" name="Freeform 34"/>
          <p:cNvSpPr>
            <a:spLocks noEditPoints="1"/>
          </p:cNvSpPr>
          <p:nvPr/>
        </p:nvSpPr>
        <p:spPr bwMode="auto">
          <a:xfrm>
            <a:off x="7946598"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Tree>
    <p:extLst>
      <p:ext uri="{BB962C8B-B14F-4D97-AF65-F5344CB8AC3E}">
        <p14:creationId xmlns:p14="http://schemas.microsoft.com/office/powerpoint/2010/main" val="217239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 Data Disks</a:t>
            </a:r>
            <a:endParaRPr lang="en-US" dirty="0"/>
          </a:p>
        </p:txBody>
      </p:sp>
    </p:spTree>
    <p:extLst>
      <p:ext uri="{BB962C8B-B14F-4D97-AF65-F5344CB8AC3E}">
        <p14:creationId xmlns:p14="http://schemas.microsoft.com/office/powerpoint/2010/main" val="17262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8361"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3856" y="1169663"/>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48"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5875"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7520" y="350518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33216880"/>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7244"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7161" y="1191350"/>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95"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2740" y="2494605"/>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8669" y="380990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51375412"/>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59922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7246" y="2819560"/>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9439" y="1339817"/>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Customer Defined Letter</a:t>
            </a:r>
          </a:p>
        </p:txBody>
      </p:sp>
      <p:sp>
        <p:nvSpPr>
          <p:cNvPr id="4" name="Rectangle 3"/>
          <p:cNvSpPr/>
          <p:nvPr/>
        </p:nvSpPr>
        <p:spPr bwMode="auto">
          <a:xfrm>
            <a:off x="431356" y="407653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23"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8752" y="2819560"/>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081593482"/>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Persistent Disk Management</a:t>
            </a:r>
          </a:p>
        </p:txBody>
      </p:sp>
      <p:sp>
        <p:nvSpPr>
          <p:cNvPr id="4" name="Text Placeholder 3"/>
          <p:cNvSpPr>
            <a:spLocks noGrp="1"/>
          </p:cNvSpPr>
          <p:nvPr>
            <p:ph type="body" sz="quarter" idx="4294967295"/>
          </p:nvPr>
        </p:nvSpPr>
        <p:spPr>
          <a:xfrm>
            <a:off x="558184" y="4860235"/>
            <a:ext cx="11149013" cy="1456402"/>
          </a:xfrm>
        </p:spPr>
        <p:txBody>
          <a:bodyPr/>
          <a:lstStyle/>
          <a:p>
            <a:pPr marL="460261" indent="-457086"/>
            <a:r>
              <a:rPr lang="en-US" sz="2666" dirty="0"/>
              <a:t>C:\ = OS Disk</a:t>
            </a:r>
          </a:p>
          <a:p>
            <a:pPr marL="460261" indent="-457086"/>
            <a:r>
              <a:rPr lang="en-US" sz="2666" dirty="0">
                <a:solidFill>
                  <a:schemeClr val="tx2"/>
                </a:solidFill>
              </a:rPr>
              <a:t>D:\ = Non-Persistent Cache Disk</a:t>
            </a:r>
          </a:p>
          <a:p>
            <a:pPr marL="460261" indent="-457086"/>
            <a:r>
              <a:rPr lang="en-US" sz="2666" dirty="0"/>
              <a:t>E:\, F:\. G:\ ... Data Disks</a:t>
            </a:r>
          </a:p>
        </p:txBody>
      </p:sp>
      <p:graphicFrame>
        <p:nvGraphicFramePr>
          <p:cNvPr id="5" name="Table 4"/>
          <p:cNvGraphicFramePr>
            <a:graphicFrameLocks noGrp="1"/>
          </p:cNvGraphicFramePr>
          <p:nvPr>
            <p:extLst/>
          </p:nvPr>
        </p:nvGraphicFramePr>
        <p:xfrm>
          <a:off x="520701" y="1477458"/>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180357153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9455" y="3835051"/>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60079" y="4450071"/>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65418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defTabSz="1218683">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7912"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pPr defTabSz="1218683"/>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7099" y="4593448"/>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6780"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3354"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5056" y="3833928"/>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2378"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4"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5"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46" name="Straight Connector 4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0"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1" name="Rectangle 50"/>
          <p:cNvSpPr/>
          <p:nvPr/>
        </p:nvSpPr>
        <p:spPr>
          <a:xfrm>
            <a:off x="479402" y="5587831"/>
            <a:ext cx="1461158" cy="861447"/>
          </a:xfrm>
          <a:prstGeom prst="rect">
            <a:avLst/>
          </a:prstGeom>
        </p:spPr>
        <p:txBody>
          <a:bodyPr wrap="none" lIns="121851" tIns="60925" rIns="121851" bIns="60925">
            <a:spAutoFit/>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3"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4"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55" name="Straight Connector 54"/>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9"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6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19477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Images</a:t>
            </a:r>
            <a:endParaRPr lang="en-US" dirty="0"/>
          </a:p>
        </p:txBody>
      </p:sp>
    </p:spTree>
    <p:extLst>
      <p:ext uri="{BB962C8B-B14F-4D97-AF65-F5344CB8AC3E}">
        <p14:creationId xmlns:p14="http://schemas.microsoft.com/office/powerpoint/2010/main" val="17635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4617" y="1345216"/>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Disks and Images</a:t>
            </a:r>
          </a:p>
        </p:txBody>
      </p:sp>
      <p:grpSp>
        <p:nvGrpSpPr>
          <p:cNvPr id="6" name="Group 5"/>
          <p:cNvGrpSpPr/>
          <p:nvPr/>
        </p:nvGrpSpPr>
        <p:grpSpPr>
          <a:xfrm>
            <a:off x="1107675" y="1345216"/>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defTabSz="1218683">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grpSp>
        <p:nvGrpSpPr>
          <p:cNvPr id="7" name="Group 6"/>
          <p:cNvGrpSpPr/>
          <p:nvPr/>
        </p:nvGrpSpPr>
        <p:grpSpPr>
          <a:xfrm>
            <a:off x="1107676" y="4148412"/>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defTabSz="1218683">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sp>
        <p:nvSpPr>
          <p:cNvPr id="8" name="TextBox 7"/>
          <p:cNvSpPr txBox="1"/>
          <p:nvPr/>
        </p:nvSpPr>
        <p:spPr>
          <a:xfrm>
            <a:off x="3687503" y="1786614"/>
            <a:ext cx="7426920" cy="152618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Base OS image for new Virtual Machines</a:t>
            </a:r>
          </a:p>
          <a:p>
            <a:pPr defTabSz="1218683">
              <a:lnSpc>
                <a:spcPct val="90000"/>
              </a:lnSpc>
              <a:spcBef>
                <a:spcPct val="20000"/>
              </a:spcBef>
              <a:buSzPct val="80000"/>
            </a:pPr>
            <a:r>
              <a:rPr lang="en-US" sz="3199" dirty="0">
                <a:solidFill>
                  <a:srgbClr val="00188F"/>
                </a:solidFill>
              </a:rPr>
              <a:t>Sys-Prepped/Generalized/Read Only </a:t>
            </a:r>
          </a:p>
          <a:p>
            <a:pPr defTabSz="1218683">
              <a:lnSpc>
                <a:spcPct val="90000"/>
              </a:lnSpc>
              <a:spcBef>
                <a:spcPct val="20000"/>
              </a:spcBef>
              <a:buSzPct val="80000"/>
            </a:pPr>
            <a:r>
              <a:rPr lang="en-US" sz="3199" dirty="0">
                <a:solidFill>
                  <a:srgbClr val="00188F"/>
                </a:solidFill>
              </a:rPr>
              <a:t>Created by uploading or by capture</a:t>
            </a:r>
          </a:p>
        </p:txBody>
      </p:sp>
      <p:sp>
        <p:nvSpPr>
          <p:cNvPr id="37" name="Rectangle 36"/>
          <p:cNvSpPr/>
          <p:nvPr/>
        </p:nvSpPr>
        <p:spPr bwMode="auto">
          <a:xfrm>
            <a:off x="3561834" y="4148412"/>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3178" y="4582696"/>
            <a:ext cx="6786490" cy="196925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Writable Disks for Virtual Machines</a:t>
            </a:r>
          </a:p>
          <a:p>
            <a:pPr defTabSz="1218683">
              <a:lnSpc>
                <a:spcPct val="90000"/>
              </a:lnSpc>
              <a:spcBef>
                <a:spcPct val="20000"/>
              </a:spcBef>
              <a:buSzPct val="80000"/>
            </a:pPr>
            <a:r>
              <a:rPr lang="en-US" sz="3199" dirty="0">
                <a:solidFill>
                  <a:srgbClr val="00188F"/>
                </a:solidFill>
              </a:rPr>
              <a:t>Created during VM creation or during upload of existing VHDs. </a:t>
            </a:r>
          </a:p>
          <a:p>
            <a:pPr defTabSz="1218683">
              <a:lnSpc>
                <a:spcPct val="90000"/>
              </a:lnSpc>
              <a:spcBef>
                <a:spcPct val="20000"/>
              </a:spcBef>
              <a:buSzPct val="80000"/>
            </a:pPr>
            <a:r>
              <a:rPr lang="en-US" sz="3199" dirty="0">
                <a:solidFill>
                  <a:srgbClr val="00188F"/>
                </a:solidFill>
              </a:rPr>
              <a:t> </a:t>
            </a:r>
          </a:p>
        </p:txBody>
      </p:sp>
    </p:spTree>
    <p:extLst>
      <p:ext uri="{BB962C8B-B14F-4D97-AF65-F5344CB8AC3E}">
        <p14:creationId xmlns:p14="http://schemas.microsoft.com/office/powerpoint/2010/main" val="164760122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pPr defTabSz="1218683"/>
            <a:endParaRPr lang="en-US" sz="3199" dirty="0">
              <a:solidFill>
                <a:srgbClr val="505050"/>
              </a:solidFill>
            </a:endParaRPr>
          </a:p>
        </p:txBody>
      </p:sp>
      <p:sp>
        <p:nvSpPr>
          <p:cNvPr id="26" name="Right Arrow 25"/>
          <p:cNvSpPr/>
          <p:nvPr/>
        </p:nvSpPr>
        <p:spPr bwMode="auto">
          <a:xfrm>
            <a:off x="8010520"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9" name="U-Turn Arrow 28"/>
          <p:cNvSpPr/>
          <p:nvPr/>
        </p:nvSpPr>
        <p:spPr bwMode="auto">
          <a:xfrm rot="10800000">
            <a:off x="4775544" y="487602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30" name="Group 29"/>
          <p:cNvGrpSpPr/>
          <p:nvPr/>
        </p:nvGrpSpPr>
        <p:grpSpPr>
          <a:xfrm>
            <a:off x="4369251" y="365728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33" name="Left-Right Arrow 32"/>
          <p:cNvSpPr/>
          <p:nvPr/>
        </p:nvSpPr>
        <p:spPr bwMode="auto">
          <a:xfrm>
            <a:off x="2947220"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5301" y="3907981"/>
            <a:ext cx="1123499" cy="1026646"/>
          </a:xfrm>
          <a:prstGeom prst="rect">
            <a:avLst/>
          </a:prstGeom>
        </p:spPr>
      </p:pic>
    </p:spTree>
    <p:extLst>
      <p:ext uri="{BB962C8B-B14F-4D97-AF65-F5344CB8AC3E}">
        <p14:creationId xmlns:p14="http://schemas.microsoft.com/office/powerpoint/2010/main" val="288464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30794"/>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10020"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4969" y="3236342"/>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On Premises Virtual Server</a:t>
            </a:r>
          </a:p>
        </p:txBody>
      </p:sp>
      <p:grpSp>
        <p:nvGrpSpPr>
          <p:cNvPr id="25" name="Group 24"/>
          <p:cNvGrpSpPr/>
          <p:nvPr/>
        </p:nvGrpSpPr>
        <p:grpSpPr>
          <a:xfrm>
            <a:off x="2630641"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Upload VHD</a:t>
              </a:r>
            </a:p>
          </p:txBody>
        </p:sp>
      </p:grpSp>
      <p:grpSp>
        <p:nvGrpSpPr>
          <p:cNvPr id="27" name="Group 26"/>
          <p:cNvGrpSpPr/>
          <p:nvPr/>
        </p:nvGrpSpPr>
        <p:grpSpPr>
          <a:xfrm>
            <a:off x="6252688" y="1330794"/>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grpSp>
        <p:nvGrpSpPr>
          <p:cNvPr id="26" name="Group 25"/>
          <p:cNvGrpSpPr/>
          <p:nvPr/>
        </p:nvGrpSpPr>
        <p:grpSpPr>
          <a:xfrm>
            <a:off x="7904534" y="3857212"/>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Create Disk or</a:t>
              </a:r>
            </a:p>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Provision VM from Image or Disk using portal, script or API</a:t>
              </a:r>
            </a:p>
          </p:txBody>
        </p:sp>
      </p:grpSp>
      <p:sp>
        <p:nvSpPr>
          <p:cNvPr id="24" name="Content Placeholder 9"/>
          <p:cNvSpPr txBox="1">
            <a:spLocks/>
          </p:cNvSpPr>
          <p:nvPr>
            <p:custDataLst>
              <p:tags r:id="rId1"/>
            </p:custDataLst>
          </p:nvPr>
        </p:nvSpPr>
        <p:spPr>
          <a:xfrm>
            <a:off x="639721"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ln>
                  <a:solidFill>
                    <a:srgbClr val="FFFFFF">
                      <a:alpha val="0"/>
                    </a:srgbClr>
                  </a:solidFill>
                </a:ln>
                <a:solidFill>
                  <a:srgbClr val="00188F">
                    <a:alpha val="99000"/>
                  </a:srgbClr>
                </a:solidFill>
              </a:rPr>
              <a:t>Use Case</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Forklift Migration of VMs</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Sys Prepped Images</a:t>
            </a:r>
          </a:p>
          <a:p>
            <a:pPr marL="0" indent="0">
              <a:lnSpc>
                <a:spcPct val="90000"/>
              </a:lnSpc>
              <a:spcBef>
                <a:spcPts val="800"/>
              </a:spcBef>
              <a:buNone/>
            </a:pPr>
            <a:r>
              <a:rPr lang="en-US" sz="1866" dirty="0">
                <a:ln>
                  <a:solidFill>
                    <a:srgbClr val="FFFFFF">
                      <a:alpha val="0"/>
                    </a:srgbClr>
                  </a:solidFill>
                </a:ln>
                <a:solidFill>
                  <a:srgbClr val="00188F">
                    <a:alpha val="99000"/>
                  </a:srgbClr>
                </a:solidFill>
              </a:rPr>
              <a:t>VHD Must Be Fixed Disk </a:t>
            </a:r>
          </a:p>
          <a:p>
            <a:pPr marL="0" indent="0">
              <a:lnSpc>
                <a:spcPct val="90000"/>
              </a:lnSpc>
              <a:spcBef>
                <a:spcPts val="800"/>
              </a:spcBef>
              <a:buNone/>
            </a:pPr>
            <a:r>
              <a:rPr lang="en-US" sz="1600" dirty="0">
                <a:ln>
                  <a:solidFill>
                    <a:srgbClr val="FFFFFF">
                      <a:alpha val="0"/>
                    </a:srgbClr>
                  </a:solidFill>
                </a:ln>
                <a:solidFill>
                  <a:srgbClr val="00188F">
                    <a:alpha val="99000"/>
                  </a:srgbClr>
                </a:solidFill>
              </a:rPr>
              <a:t>* CSUpload Can Convert on Upload</a:t>
            </a:r>
          </a:p>
        </p:txBody>
      </p:sp>
      <p:sp>
        <p:nvSpPr>
          <p:cNvPr id="17" name="Right Arrow 16"/>
          <p:cNvSpPr/>
          <p:nvPr/>
        </p:nvSpPr>
        <p:spPr bwMode="auto">
          <a:xfrm>
            <a:off x="5410852"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28" name="Picture 27"/>
          <p:cNvPicPr>
            <a:picLocks noChangeAspect="1"/>
          </p:cNvPicPr>
          <p:nvPr/>
        </p:nvPicPr>
        <p:blipFill>
          <a:blip r:embed="rId4">
            <a:lum bright="-40000" contrast="-40000"/>
          </a:blip>
          <a:stretch>
            <a:fillRect/>
          </a:stretch>
        </p:blipFill>
        <p:spPr>
          <a:xfrm>
            <a:off x="6786195" y="4343208"/>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100850"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6285" y="4515742"/>
            <a:ext cx="1123499" cy="1026646"/>
          </a:xfrm>
          <a:prstGeom prst="rect">
            <a:avLst/>
          </a:prstGeom>
        </p:spPr>
      </p:pic>
    </p:spTree>
    <p:extLst>
      <p:ext uri="{BB962C8B-B14F-4D97-AF65-F5344CB8AC3E}">
        <p14:creationId xmlns:p14="http://schemas.microsoft.com/office/powerpoint/2010/main" val="253314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Experience</a:t>
            </a:r>
            <a:endParaRPr lang="en-US" dirty="0"/>
          </a:p>
        </p:txBody>
      </p:sp>
      <p:sp>
        <p:nvSpPr>
          <p:cNvPr id="3" name="Content Placeholder 2"/>
          <p:cNvSpPr>
            <a:spLocks noGrp="1"/>
          </p:cNvSpPr>
          <p:nvPr>
            <p:ph idx="1"/>
          </p:nvPr>
        </p:nvSpPr>
        <p:spPr>
          <a:xfrm>
            <a:off x="520701" y="1447801"/>
            <a:ext cx="11149012" cy="4351961"/>
          </a:xfrm>
        </p:spPr>
        <p:txBody>
          <a:bodyPr/>
          <a:lstStyle/>
          <a:p>
            <a:pPr marL="0" indent="0">
              <a:buNone/>
            </a:pPr>
            <a:r>
              <a:rPr lang="en-US" dirty="0" smtClean="0">
                <a:latin typeface="Segoe UI Light" pitchFamily="34" charset="0"/>
              </a:rPr>
              <a:t>Lowest barrier of entry </a:t>
            </a:r>
          </a:p>
          <a:p>
            <a:pPr marL="0" indent="0">
              <a:buNone/>
            </a:pPr>
            <a:r>
              <a:rPr lang="en-US" dirty="0" smtClean="0"/>
              <a:t>Partner</a:t>
            </a:r>
            <a:r>
              <a:rPr lang="en-US" b="1" dirty="0" smtClean="0">
                <a:latin typeface="Segoe UI Light" pitchFamily="34" charset="0"/>
              </a:rPr>
              <a:t> </a:t>
            </a:r>
            <a:r>
              <a:rPr lang="en-US" dirty="0" smtClean="0">
                <a:latin typeface="Segoe UI Light" pitchFamily="34" charset="0"/>
              </a:rPr>
              <a:t>created images </a:t>
            </a:r>
          </a:p>
          <a:p>
            <a:pPr marL="0" indent="0">
              <a:buNone/>
            </a:pPr>
            <a:r>
              <a:rPr lang="en-US" dirty="0" smtClean="0">
                <a:latin typeface="Segoe UI Light" pitchFamily="34" charset="0"/>
              </a:rPr>
              <a:t>Click through provisioning </a:t>
            </a:r>
          </a:p>
          <a:p>
            <a:pPr marL="0" indent="0">
              <a:buNone/>
            </a:pPr>
            <a:r>
              <a:rPr lang="en-US" dirty="0" smtClean="0">
                <a:latin typeface="Segoe UI Light" pitchFamily="34" charset="0"/>
              </a:rPr>
              <a:t>Leverage portal to:</a:t>
            </a:r>
          </a:p>
          <a:p>
            <a:pPr marL="460375" lvl="1" indent="0">
              <a:buNone/>
            </a:pPr>
            <a:r>
              <a:rPr lang="en-US" dirty="0" smtClean="0">
                <a:latin typeface="Segoe UI Light" pitchFamily="34" charset="0"/>
              </a:rPr>
              <a:t>Provide Images (VHDs that </a:t>
            </a:r>
            <a:br>
              <a:rPr lang="en-US" dirty="0" smtClean="0">
                <a:latin typeface="Segoe UI Light" pitchFamily="34" charset="0"/>
              </a:rPr>
            </a:br>
            <a:r>
              <a:rPr lang="en-US" dirty="0" smtClean="0">
                <a:latin typeface="Segoe UI Light" pitchFamily="34" charset="0"/>
              </a:rPr>
              <a:t>include ICs and agent)</a:t>
            </a:r>
          </a:p>
          <a:p>
            <a:pPr marL="460375" lvl="1" indent="0">
              <a:buNone/>
            </a:pPr>
            <a:r>
              <a:rPr lang="en-US" dirty="0" smtClean="0">
                <a:latin typeface="Segoe UI Light" pitchFamily="34" charset="0"/>
              </a:rPr>
              <a:t>Associate SSH Keys</a:t>
            </a:r>
          </a:p>
          <a:p>
            <a:pPr marL="460375" lvl="1" indent="0">
              <a:buNone/>
            </a:pPr>
            <a:r>
              <a:rPr lang="en-US" dirty="0" smtClean="0">
                <a:latin typeface="Segoe UI Light" pitchFamily="34" charset="0"/>
              </a:rPr>
              <a:t>Collect configuration information </a:t>
            </a:r>
          </a:p>
          <a:p>
            <a:pPr marL="460375" lvl="1" indent="0">
              <a:buNone/>
            </a:pPr>
            <a:r>
              <a:rPr lang="en-US" dirty="0" smtClean="0">
                <a:latin typeface="Segoe UI Light" pitchFamily="34" charset="0"/>
              </a:rPr>
              <a:t>Drive provisioning  </a:t>
            </a:r>
          </a:p>
        </p:txBody>
      </p:sp>
      <p:sp>
        <p:nvSpPr>
          <p:cNvPr id="6" name="Rectangle 5"/>
          <p:cNvSpPr/>
          <p:nvPr/>
        </p:nvSpPr>
        <p:spPr bwMode="auto">
          <a:xfrm>
            <a:off x="7982415" y="0"/>
            <a:ext cx="420799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78"/>
          <p:cNvSpPr>
            <a:spLocks noEditPoints="1"/>
          </p:cNvSpPr>
          <p:nvPr/>
        </p:nvSpPr>
        <p:spPr bwMode="black">
          <a:xfrm>
            <a:off x="8613391" y="3803515"/>
            <a:ext cx="2946049" cy="281941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309458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9629" y="0"/>
            <a:ext cx="490078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Bring Your Own Linux</a:t>
            </a:r>
            <a:endParaRPr lang="en-US" dirty="0"/>
          </a:p>
        </p:txBody>
      </p:sp>
      <p:sp>
        <p:nvSpPr>
          <p:cNvPr id="3" name="Content Placeholder 2"/>
          <p:cNvSpPr>
            <a:spLocks noGrp="1"/>
          </p:cNvSpPr>
          <p:nvPr>
            <p:ph idx="1"/>
          </p:nvPr>
        </p:nvSpPr>
        <p:spPr>
          <a:xfrm>
            <a:off x="520701" y="1447800"/>
            <a:ext cx="6406789" cy="4413516"/>
          </a:xfrm>
        </p:spPr>
        <p:txBody>
          <a:bodyPr/>
          <a:lstStyle/>
          <a:p>
            <a:pPr marL="0" indent="0">
              <a:buNone/>
            </a:pPr>
            <a:r>
              <a:rPr lang="en-US" sz="2800" dirty="0">
                <a:latin typeface="Segoe UI Light" pitchFamily="34" charset="0"/>
              </a:rPr>
              <a:t>Expert Customers that want to tweak , customize, create images based on supported* distributions</a:t>
            </a:r>
          </a:p>
          <a:p>
            <a:pPr marL="0" indent="0">
              <a:buNone/>
            </a:pPr>
            <a:r>
              <a:rPr lang="en-US" sz="2800" dirty="0">
                <a:latin typeface="Segoe UI Light" pitchFamily="34" charset="0"/>
              </a:rPr>
              <a:t>Customer will</a:t>
            </a:r>
          </a:p>
          <a:p>
            <a:pPr marL="460375" lvl="1" indent="0">
              <a:buNone/>
            </a:pPr>
            <a:r>
              <a:rPr lang="en-US" sz="2400" dirty="0">
                <a:latin typeface="Segoe UI Light" pitchFamily="34" charset="0"/>
              </a:rPr>
              <a:t>Use Hyper-V to install Distribution</a:t>
            </a:r>
          </a:p>
          <a:p>
            <a:pPr marL="460375" lvl="1" indent="0">
              <a:buNone/>
            </a:pPr>
            <a:r>
              <a:rPr lang="en-US" sz="2400" dirty="0">
                <a:latin typeface="Segoe UI Light" pitchFamily="34" charset="0"/>
              </a:rPr>
              <a:t>Add ICs and Agent</a:t>
            </a:r>
          </a:p>
          <a:p>
            <a:pPr marL="460375" lvl="1" indent="0">
              <a:buNone/>
            </a:pPr>
            <a:r>
              <a:rPr lang="en-US" sz="2400" dirty="0">
                <a:latin typeface="Segoe UI Light" pitchFamily="34" charset="0"/>
              </a:rPr>
              <a:t>Generate the VHD</a:t>
            </a:r>
          </a:p>
          <a:p>
            <a:pPr marL="460375" lvl="1" indent="0">
              <a:buNone/>
            </a:pPr>
            <a:r>
              <a:rPr lang="en-US" sz="2400" dirty="0">
                <a:latin typeface="Segoe UI Light" pitchFamily="34" charset="0"/>
              </a:rPr>
              <a:t>Capture configuration</a:t>
            </a:r>
          </a:p>
          <a:p>
            <a:pPr marL="460375" lvl="1" indent="0">
              <a:buNone/>
            </a:pPr>
            <a:r>
              <a:rPr lang="en-US" sz="2400" dirty="0">
                <a:latin typeface="Segoe UI Light" pitchFamily="34" charset="0"/>
              </a:rPr>
              <a:t>Generate resources</a:t>
            </a:r>
          </a:p>
          <a:p>
            <a:pPr marL="460375" lvl="1" indent="0">
              <a:buNone/>
            </a:pPr>
            <a:r>
              <a:rPr lang="en-US" sz="2400" dirty="0">
                <a:latin typeface="Segoe UI Light" pitchFamily="34" charset="0"/>
              </a:rPr>
              <a:t>Upload and start instance</a:t>
            </a:r>
          </a:p>
          <a:p>
            <a:pPr marL="855663" lvl="2" indent="0">
              <a:buNone/>
            </a:pPr>
            <a:r>
              <a:rPr lang="en-US" sz="2000" dirty="0">
                <a:latin typeface="Segoe UI Light" pitchFamily="34" charset="0"/>
              </a:rPr>
              <a:t>Linux Native: Tools, libraries, scripts</a:t>
            </a: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8409568" y="3495995"/>
            <a:ext cx="2660904" cy="3124352"/>
          </a:xfrm>
          <a:prstGeom prst="rect">
            <a:avLst/>
          </a:prstGeom>
        </p:spPr>
      </p:pic>
    </p:spTree>
    <p:extLst>
      <p:ext uri="{BB962C8B-B14F-4D97-AF65-F5344CB8AC3E}">
        <p14:creationId xmlns:p14="http://schemas.microsoft.com/office/powerpoint/2010/main" val="1482491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9696"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8175"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8175" y="1"/>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3834"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7972"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2313"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6451"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91425"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9904"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9147" y="2948926"/>
            <a:ext cx="1107256" cy="1106965"/>
          </a:xfrm>
          <a:prstGeom prst="rect">
            <a:avLst/>
          </a:prstGeom>
          <a:noFill/>
        </p:spPr>
      </p:pic>
      <p:sp>
        <p:nvSpPr>
          <p:cNvPr id="68" name="Isosceles Triangle 67"/>
          <p:cNvSpPr/>
          <p:nvPr/>
        </p:nvSpPr>
        <p:spPr bwMode="auto">
          <a:xfrm rot="10800000">
            <a:off x="8437009" y="3231743"/>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8299326" y="3660181"/>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9331" y="2523837"/>
            <a:ext cx="857527" cy="857081"/>
          </a:xfrm>
          <a:prstGeom prst="rect">
            <a:avLst/>
          </a:prstGeom>
          <a:noFill/>
        </p:spPr>
      </p:pic>
      <p:grpSp>
        <p:nvGrpSpPr>
          <p:cNvPr id="71" name="Group 70"/>
          <p:cNvGrpSpPr/>
          <p:nvPr/>
        </p:nvGrpSpPr>
        <p:grpSpPr>
          <a:xfrm>
            <a:off x="9872059" y="2629954"/>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4039"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Segoe UI Ligh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9697" y="4497662"/>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3060" y="2516833"/>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8202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83859"/>
            <a:ext cx="10237787" cy="830997"/>
          </a:xfrm>
        </p:spPr>
        <p:txBody>
          <a:bodyPr/>
          <a:lstStyle/>
          <a:p>
            <a:r>
              <a:rPr lang="en-US" sz="6000" dirty="0" smtClean="0">
                <a:gradFill>
                  <a:gsLst>
                    <a:gs pos="1250">
                      <a:srgbClr val="FFFFFF"/>
                    </a:gs>
                    <a:gs pos="100000">
                      <a:srgbClr val="FFFFFF"/>
                    </a:gs>
                  </a:gsLst>
                  <a:lin ang="5400000" scaled="0"/>
                </a:gradFill>
              </a:rPr>
              <a:t>Create a Windows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95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07647"/>
            <a:ext cx="10237787" cy="830997"/>
          </a:xfrm>
        </p:spPr>
        <p:txBody>
          <a:bodyPr/>
          <a:lstStyle/>
          <a:p>
            <a:r>
              <a:rPr lang="en-US" sz="6000" dirty="0" smtClean="0">
                <a:gradFill>
                  <a:gsLst>
                    <a:gs pos="1250">
                      <a:srgbClr val="FFFFFF"/>
                    </a:gs>
                    <a:gs pos="100000">
                      <a:srgbClr val="FFFFFF"/>
                    </a:gs>
                  </a:gsLst>
                  <a:lin ang="5400000" scaled="0"/>
                </a:gradFill>
              </a:rPr>
              <a:t>Create a Linux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32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774378"/>
            <a:ext cx="10237787" cy="1661993"/>
          </a:xfrm>
        </p:spPr>
        <p:txBody>
          <a:bodyPr/>
          <a:lstStyle/>
          <a:p>
            <a:r>
              <a:rPr lang="en-US" sz="6000" dirty="0" smtClean="0">
                <a:gradFill>
                  <a:gsLst>
                    <a:gs pos="1250">
                      <a:srgbClr val="FFFFFF"/>
                    </a:gs>
                    <a:gs pos="100000">
                      <a:srgbClr val="FFFFFF"/>
                    </a:gs>
                  </a:gsLst>
                  <a:lin ang="5400000" scaled="0"/>
                </a:gradFill>
              </a:rPr>
              <a:t>The platform image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gallery</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95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861949" y="3092149"/>
            <a:ext cx="10237787" cy="830997"/>
          </a:xfrm>
        </p:spPr>
        <p:txBody>
          <a:bodyPr/>
          <a:lstStyle/>
          <a:p>
            <a:r>
              <a:rPr lang="en-US" sz="6000" dirty="0" smtClean="0">
                <a:gradFill>
                  <a:gsLst>
                    <a:gs pos="1250">
                      <a:srgbClr val="FFFFFF"/>
                    </a:gs>
                    <a:gs pos="100000">
                      <a:srgbClr val="FFFFFF"/>
                    </a:gs>
                  </a:gsLst>
                  <a:lin ang="5400000" scaled="0"/>
                </a:gradFill>
              </a:rPr>
              <a:t>Using </a:t>
            </a:r>
            <a:r>
              <a:rPr lang="en-US" sz="6000" dirty="0" err="1" smtClean="0">
                <a:gradFill>
                  <a:gsLst>
                    <a:gs pos="1250">
                      <a:srgbClr val="FFFFFF"/>
                    </a:gs>
                    <a:gs pos="100000">
                      <a:srgbClr val="FFFFFF"/>
                    </a:gs>
                  </a:gsLst>
                  <a:lin ang="5400000" scaled="0"/>
                </a:gradFill>
              </a:rPr>
              <a:t>vmdepot</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37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570793"/>
            <a:ext cx="10237787" cy="1661993"/>
          </a:xfrm>
        </p:spPr>
        <p:txBody>
          <a:bodyPr/>
          <a:lstStyle/>
          <a:p>
            <a:r>
              <a:rPr lang="en-US" sz="6000" dirty="0" smtClean="0">
                <a:gradFill>
                  <a:gsLst>
                    <a:gs pos="1250">
                      <a:srgbClr val="FFFFFF"/>
                    </a:gs>
                    <a:gs pos="100000">
                      <a:srgbClr val="FFFFFF"/>
                    </a:gs>
                  </a:gsLst>
                  <a:lin ang="5400000" scaled="0"/>
                </a:gradFill>
              </a:rPr>
              <a:t>Adding Data Disks to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a Windows and Linux VM  </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31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2133" dirty="0">
                  <a:solidFill>
                    <a:srgbClr val="000000">
                      <a:alpha val="99000"/>
                    </a:srgbClr>
                  </a:solidFill>
                  <a:latin typeface="Segoe UI"/>
                </a:rPr>
                <a:t>Cloud</a:t>
              </a:r>
            </a:p>
          </p:txBody>
        </p:sp>
      </p:grpSp>
      <p:sp>
        <p:nvSpPr>
          <p:cNvPr id="2" name="Title 1"/>
          <p:cNvSpPr>
            <a:spLocks noGrp="1"/>
          </p:cNvSpPr>
          <p:nvPr>
            <p:ph type="title"/>
          </p:nvPr>
        </p:nvSpPr>
        <p:spPr/>
        <p:txBody>
          <a:bodyPr/>
          <a:lstStyle/>
          <a:p>
            <a:r>
              <a:rPr lang="en-US" dirty="0"/>
              <a:t>Cloud First Provisioning</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rgbClr val="BAD80A">
                        <a:lumMod val="20000"/>
                        <a:lumOff val="80000"/>
                      </a:srgb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Scripting </a:t>
                </a:r>
              </a:p>
              <a:p>
                <a:pPr algn="ctr" defTabSz="1218683"/>
                <a:r>
                  <a:rPr lang="en-US" sz="1600" dirty="0">
                    <a:solidFill>
                      <a:srgbClr val="00188F">
                        <a:alpha val="99000"/>
                      </a:srgbClr>
                    </a:solidFill>
                    <a:latin typeface="Segoe UI"/>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7381" y="4149740"/>
            <a:ext cx="2720242" cy="2174313"/>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1926"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7050"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1926"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1926"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1926"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979521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6920" y="3497470"/>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2920"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6797"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2010 &amp; 2013</a:t>
            </a:r>
          </a:p>
        </p:txBody>
      </p:sp>
      <p:sp>
        <p:nvSpPr>
          <p:cNvPr id="18" name="Rectangle 17"/>
          <p:cNvSpPr/>
          <p:nvPr/>
        </p:nvSpPr>
        <p:spPr bwMode="auto">
          <a:xfrm>
            <a:off x="7204920"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2010 &amp; 2013</a:t>
            </a:r>
          </a:p>
        </p:txBody>
      </p:sp>
      <p:sp>
        <p:nvSpPr>
          <p:cNvPr id="4" name="Rectangle 3"/>
          <p:cNvSpPr/>
          <p:nvPr/>
        </p:nvSpPr>
        <p:spPr>
          <a:xfrm>
            <a:off x="512175" y="6065356"/>
            <a:ext cx="5952270" cy="461665"/>
          </a:xfrm>
          <a:prstGeom prst="rect">
            <a:avLst/>
          </a:prstGeom>
        </p:spPr>
        <p:txBody>
          <a:bodyPr wrap="none">
            <a:spAutoFit/>
          </a:bodyPr>
          <a:lstStyle/>
          <a:p>
            <a:pPr defTabSz="1218683"/>
            <a:r>
              <a:rPr lang="en-US" sz="2400" dirty="0">
                <a:solidFill>
                  <a:srgbClr val="505050"/>
                </a:solidFill>
                <a:hlinkClick r:id="rId3"/>
              </a:rPr>
              <a:t>http://support.microsoft.com/kb/2721672</a:t>
            </a:r>
            <a:r>
              <a:rPr lang="en-US" sz="2400" dirty="0">
                <a:solidFill>
                  <a:srgbClr val="505050"/>
                </a:solidFill>
              </a:rPr>
              <a:t>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0317" y="2016191"/>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14"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911" y="2085067"/>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6990" y="2403027"/>
            <a:ext cx="2437930" cy="727727"/>
          </a:xfrm>
          <a:prstGeom prst="rect">
            <a:avLst/>
          </a:prstGeom>
        </p:spPr>
      </p:pic>
      <p:sp>
        <p:nvSpPr>
          <p:cNvPr id="23" name="Rectangle 22"/>
          <p:cNvSpPr/>
          <p:nvPr/>
        </p:nvSpPr>
        <p:spPr bwMode="auto">
          <a:xfrm>
            <a:off x="9503043"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System Center 2012</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5078" y="2131097"/>
            <a:ext cx="2310341" cy="1181726"/>
          </a:xfrm>
          <a:prstGeom prst="rect">
            <a:avLst/>
          </a:prstGeom>
        </p:spPr>
      </p:pic>
    </p:spTree>
    <p:extLst>
      <p:ext uri="{BB962C8B-B14F-4D97-AF65-F5344CB8AC3E}">
        <p14:creationId xmlns:p14="http://schemas.microsoft.com/office/powerpoint/2010/main" val="284034717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0757" y="1189178"/>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a:latin typeface="Segoe UI Light" pitchFamily="34" charset="0"/>
              </a:rPr>
              <a:t>SUSE SLES 11  sp2</a:t>
            </a:r>
          </a:p>
          <a:p>
            <a:pPr marL="460260" lvl="1" indent="0">
              <a:buNone/>
            </a:pPr>
            <a:r>
              <a:rPr lang="en-US" sz="2000" dirty="0">
                <a:latin typeface="Segoe UI Light" pitchFamily="34" charset="0"/>
              </a:rPr>
              <a:t>Open SUSE 12.1</a:t>
            </a:r>
          </a:p>
          <a:p>
            <a:pPr marL="460260" lvl="1" indent="0">
              <a:buNone/>
            </a:pPr>
            <a:r>
              <a:rPr lang="en-US" sz="2000" dirty="0">
                <a:latin typeface="Segoe UI Light" pitchFamily="34" charset="0"/>
              </a:rPr>
              <a:t>CentOS 6.2 by OpenLogic*  </a:t>
            </a:r>
          </a:p>
          <a:p>
            <a:pPr marL="460260" lvl="1" indent="0">
              <a:buNone/>
            </a:pPr>
            <a:r>
              <a:rPr lang="en-US" sz="2000" dirty="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a:latin typeface="Segoe UI Light" pitchFamily="34" charset="0"/>
              </a:rPr>
              <a:t>Integration Components</a:t>
            </a:r>
          </a:p>
          <a:p>
            <a:pPr marL="460260" lvl="1" indent="0">
              <a:buNone/>
            </a:pPr>
            <a:r>
              <a:rPr lang="en-US" sz="2000" dirty="0">
                <a:latin typeface="Segoe UI Light" pitchFamily="34" charset="0"/>
              </a:rPr>
              <a:t>Testing and validation by partners</a:t>
            </a:r>
          </a:p>
          <a:p>
            <a:pPr marL="460260" lvl="1" indent="0">
              <a:buNone/>
            </a:pPr>
            <a:r>
              <a:rPr lang="en-US" sz="2000" dirty="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a:t>Linux on Windows Azure</a:t>
            </a:r>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8959"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2153" y="5936070"/>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757" y="4058531"/>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455"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943" y="1324405"/>
            <a:ext cx="2464555" cy="1486557"/>
          </a:xfrm>
          <a:prstGeom prst="rect">
            <a:avLst/>
          </a:prstGeom>
        </p:spPr>
      </p:pic>
    </p:spTree>
    <p:extLst>
      <p:ext uri="{BB962C8B-B14F-4D97-AF65-F5344CB8AC3E}">
        <p14:creationId xmlns:p14="http://schemas.microsoft.com/office/powerpoint/2010/main" val="3390770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100" y="2494493"/>
            <a:ext cx="3257691" cy="1513135"/>
          </a:xfrm>
          <a:prstGeom prst="rect">
            <a:avLst/>
          </a:prstGeom>
        </p:spPr>
      </p:pic>
      <p:sp>
        <p:nvSpPr>
          <p:cNvPr id="2" name="Title 1"/>
          <p:cNvSpPr>
            <a:spLocks noGrp="1"/>
          </p:cNvSpPr>
          <p:nvPr>
            <p:ph type="title"/>
          </p:nvPr>
        </p:nvSpPr>
        <p:spPr/>
        <p:txBody>
          <a:bodyPr/>
          <a:lstStyle/>
          <a:p>
            <a:r>
              <a:rPr lang="en-US" sz="5400" dirty="0">
                <a:solidFill>
                  <a:schemeClr val="tx1"/>
                </a:solidFill>
              </a:rPr>
              <a:t>Gallery Images Available</a:t>
            </a:r>
          </a:p>
        </p:txBody>
      </p:sp>
      <p:sp>
        <p:nvSpPr>
          <p:cNvPr id="3" name="Text Placeholder 2"/>
          <p:cNvSpPr>
            <a:spLocks noGrp="1"/>
          </p:cNvSpPr>
          <p:nvPr>
            <p:ph type="body" sz="quarter" idx="4294967295"/>
          </p:nvPr>
        </p:nvSpPr>
        <p:spPr>
          <a:xfrm>
            <a:off x="3036185"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rPr>
              <a:t>Windows Server 2008 R2</a:t>
            </a:r>
          </a:p>
          <a:p>
            <a:pPr marL="0" indent="0">
              <a:buNone/>
            </a:pPr>
            <a:r>
              <a:rPr lang="en-US" sz="2400" dirty="0">
                <a:solidFill>
                  <a:schemeClr val="tx1"/>
                </a:solidFill>
              </a:rPr>
              <a:t>SQL Server </a:t>
            </a:r>
            <a:r>
              <a:rPr lang="en-US" sz="2400" dirty="0" err="1">
                <a:solidFill>
                  <a:schemeClr val="tx1"/>
                </a:solidFill>
              </a:rPr>
              <a:t>Eval</a:t>
            </a:r>
            <a:r>
              <a:rPr lang="en-US" sz="2400" dirty="0">
                <a:solidFill>
                  <a:schemeClr val="tx1"/>
                </a:solidFill>
              </a:rPr>
              <a:t> 2012</a:t>
            </a:r>
          </a:p>
          <a:p>
            <a:pPr marL="0" indent="0">
              <a:buNone/>
            </a:pPr>
            <a:r>
              <a:rPr lang="en-US" sz="2400" dirty="0">
                <a:solidFill>
                  <a:schemeClr val="tx1"/>
                </a:solidFill>
              </a:rPr>
              <a:t>Windows Server 2012</a:t>
            </a:r>
          </a:p>
          <a:p>
            <a:pPr marL="0" indent="0">
              <a:buNone/>
            </a:pPr>
            <a:r>
              <a:rPr lang="en-US" sz="2400" dirty="0" err="1">
                <a:solidFill>
                  <a:schemeClr val="tx1"/>
                </a:solidFill>
              </a:rPr>
              <a:t>Biztalk</a:t>
            </a:r>
            <a:r>
              <a:rPr lang="en-US" sz="2400" dirty="0">
                <a:solidFill>
                  <a:schemeClr val="tx1"/>
                </a:solidFill>
              </a:rPr>
              <a:t> Server 2013 Beta</a:t>
            </a:r>
          </a:p>
        </p:txBody>
      </p:sp>
      <p:sp>
        <p:nvSpPr>
          <p:cNvPr id="4" name="Text Placeholder 2"/>
          <p:cNvSpPr txBox="1">
            <a:spLocks/>
          </p:cNvSpPr>
          <p:nvPr/>
        </p:nvSpPr>
        <p:spPr>
          <a:xfrm>
            <a:off x="4813109" y="4011388"/>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rgbClr val="00188F"/>
                </a:solidFill>
                <a:cs typeface="Segoe UI Light" pitchFamily="34" charset="0"/>
              </a:rPr>
              <a:t>Open Source</a:t>
            </a:r>
          </a:p>
          <a:p>
            <a:r>
              <a:rPr lang="en-US" sz="2400" dirty="0" err="1">
                <a:solidFill>
                  <a:srgbClr val="505050"/>
                </a:solidFill>
                <a:latin typeface="Segoe UI Light"/>
              </a:rPr>
              <a:t>OpenSUSE</a:t>
            </a:r>
            <a:r>
              <a:rPr lang="en-US" sz="2400" dirty="0">
                <a:solidFill>
                  <a:srgbClr val="505050"/>
                </a:solidFill>
                <a:latin typeface="Segoe UI Light"/>
              </a:rPr>
              <a:t> 12.2</a:t>
            </a:r>
          </a:p>
          <a:p>
            <a:r>
              <a:rPr lang="en-US" sz="2400" dirty="0" err="1">
                <a:solidFill>
                  <a:srgbClr val="505050"/>
                </a:solidFill>
                <a:latin typeface="Segoe UI Light"/>
              </a:rPr>
              <a:t>CentOS</a:t>
            </a:r>
            <a:r>
              <a:rPr lang="en-US" sz="2400" dirty="0">
                <a:solidFill>
                  <a:srgbClr val="505050"/>
                </a:solidFill>
                <a:latin typeface="Segoe UI Light"/>
              </a:rPr>
              <a:t> 6.3</a:t>
            </a:r>
          </a:p>
          <a:p>
            <a:r>
              <a:rPr lang="en-US" sz="2400" dirty="0">
                <a:solidFill>
                  <a:srgbClr val="505050"/>
                </a:solidFill>
                <a:latin typeface="Segoe UI Light"/>
              </a:rPr>
              <a:t>Ubuntu 12.04/12.10</a:t>
            </a:r>
          </a:p>
          <a:p>
            <a:r>
              <a:rPr lang="en-US" sz="2400" dirty="0">
                <a:solidFill>
                  <a:srgbClr val="505050"/>
                </a:solidFill>
                <a:latin typeface="Segoe UI Ligh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06" y="4326146"/>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78"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8624" y="1354229"/>
            <a:ext cx="2403116" cy="1508400"/>
          </a:xfrm>
          <a:prstGeom prst="rect">
            <a:avLst/>
          </a:prstGeom>
        </p:spPr>
      </p:pic>
    </p:spTree>
    <p:extLst>
      <p:ext uri="{BB962C8B-B14F-4D97-AF65-F5344CB8AC3E}">
        <p14:creationId xmlns:p14="http://schemas.microsoft.com/office/powerpoint/2010/main" val="1512339924"/>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135063"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nvPr>
        </p:nvGraphicFramePr>
        <p:xfrm>
          <a:off x="1169683" y="1499104"/>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229572830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VM from the Azure portal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65" y="1100663"/>
            <a:ext cx="9651135" cy="5727315"/>
          </a:xfrm>
          <a:prstGeom prst="rect">
            <a:avLst/>
          </a:prstGeom>
        </p:spPr>
      </p:pic>
    </p:spTree>
    <p:extLst>
      <p:ext uri="{BB962C8B-B14F-4D97-AF65-F5344CB8AC3E}">
        <p14:creationId xmlns:p14="http://schemas.microsoft.com/office/powerpoint/2010/main" val="368263779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IMING" val="|5.7|8.9|.5"/>
</p:tagLst>
</file>

<file path=ppt/tags/tag19.xml><?xml version="1.0" encoding="utf-8"?>
<p:tagLst xmlns:a="http://schemas.openxmlformats.org/drawingml/2006/main" xmlns:r="http://schemas.openxmlformats.org/officeDocument/2006/relationships" xmlns:p="http://schemas.openxmlformats.org/presentationml/2006/main">
  <p:tag name="TIMING" val="|.8|18.8|.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0.xml><?xml version="1.0" encoding="utf-8"?>
<p:tagLst xmlns:a="http://schemas.openxmlformats.org/drawingml/2006/main" xmlns:r="http://schemas.openxmlformats.org/officeDocument/2006/relationships" xmlns:p="http://schemas.openxmlformats.org/presentationml/2006/main">
  <p:tag name="TIMING" val="|.4|44.6|.5"/>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3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4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6.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7.xml><?xml version="1.0" encoding="utf-8"?>
<a:theme xmlns:a="http://schemas.openxmlformats.org/drawingml/2006/main" name="5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8.xml><?xml version="1.0" encoding="utf-8"?>
<a:theme xmlns:a="http://schemas.openxmlformats.org/drawingml/2006/main" name="6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9.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969</TotalTime>
  <Words>2058</Words>
  <Application>Microsoft Office PowerPoint</Application>
  <PresentationFormat>Widescreen</PresentationFormat>
  <Paragraphs>404</Paragraphs>
  <Slides>35</Slides>
  <Notes>28</Notes>
  <HiddenSlides>0</HiddenSlides>
  <MMClips>0</MMClips>
  <ScaleCrop>false</ScaleCrop>
  <HeadingPairs>
    <vt:vector size="6" baseType="variant">
      <vt:variant>
        <vt:lpstr>Fonts Used</vt:lpstr>
      </vt:variant>
      <vt:variant>
        <vt:i4>7</vt:i4>
      </vt:variant>
      <vt:variant>
        <vt:lpstr>Theme</vt:lpstr>
      </vt:variant>
      <vt:variant>
        <vt:i4>33</vt:i4>
      </vt:variant>
      <vt:variant>
        <vt:lpstr>Slide Titles</vt:lpstr>
      </vt:variant>
      <vt:variant>
        <vt:i4>35</vt:i4>
      </vt:variant>
    </vt:vector>
  </HeadingPairs>
  <TitlesOfParts>
    <vt:vector size="75" baseType="lpstr">
      <vt:lpstr>Arial</vt:lpstr>
      <vt:lpstr>Calibri</vt:lpstr>
      <vt:lpstr>Consolas</vt:lpstr>
      <vt:lpstr>Segoe Light</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10_MS1444_Windows Azure Template 16x9_r08b</vt:lpstr>
      <vt:lpstr>11_MS1444_Windows Azure Template 16x9_r08b</vt:lpstr>
      <vt:lpstr>12_MS1444_Windows Azure Template 16x9_r08b</vt:lpstr>
      <vt:lpstr>13_MS1444_Windows Azure Template 16x9_r08b</vt:lpstr>
      <vt:lpstr>14_MS1444_Windows Azure Template 16x9_r08b</vt:lpstr>
      <vt:lpstr>15_MS1444_Windows Azure Template 16x9_r08b</vt:lpstr>
      <vt:lpstr>Windows_Azure_DevCamp_16x9_Template</vt:lpstr>
      <vt:lpstr>1_Azure_PPT_template 1</vt:lpstr>
      <vt:lpstr>2_Azure_PPT_template 1</vt:lpstr>
      <vt:lpstr>3_Azure_PPT_template 1</vt:lpstr>
      <vt:lpstr>4_Azure_PPT_template 1</vt:lpstr>
      <vt:lpstr>Azure_PPT_template 1</vt:lpstr>
      <vt:lpstr>5_Azure_PPT_template 1</vt:lpstr>
      <vt:lpstr>6_Azure_PPT_template 1</vt:lpstr>
      <vt:lpstr>16_MS1444_Windows Azure Template 16x9_r08b</vt:lpstr>
      <vt:lpstr>17_MS1444_Windows Azure Template 16x9_r08b</vt:lpstr>
      <vt:lpstr>18_MS1444_Windows Azure Template 16x9_r08b</vt:lpstr>
      <vt:lpstr>19_MS1444_Windows Azure Template 16x9_r08b</vt:lpstr>
      <vt:lpstr>20_MS1444_Windows Azure Template 16x9_r08b</vt:lpstr>
      <vt:lpstr>Application Scenarios</vt:lpstr>
      <vt:lpstr>PowerPoint Presentation</vt:lpstr>
      <vt:lpstr>A Continuous Offering    From Private to     Public Cloud </vt:lpstr>
      <vt:lpstr>Cloud First Provisioning</vt:lpstr>
      <vt:lpstr>Supported Windows Server Applications</vt:lpstr>
      <vt:lpstr>Linux on Windows Azure</vt:lpstr>
      <vt:lpstr>Gallery Images Available</vt:lpstr>
      <vt:lpstr>Virtual Machine Sizes</vt:lpstr>
      <vt:lpstr>Create a VM from the Azure portal</vt:lpstr>
      <vt:lpstr>PowerPoint Presentation</vt:lpstr>
      <vt:lpstr>PowerPoint Presentation</vt:lpstr>
      <vt:lpstr>Linux Virtual Machines from the VMDepot</vt:lpstr>
      <vt:lpstr>PowerPoint Presentation</vt:lpstr>
      <vt:lpstr>Service Level Agreements </vt:lpstr>
      <vt:lpstr>Fault and Update Domains</vt:lpstr>
      <vt:lpstr>Virtual Machine Availability Sets Update Domains are honored by host OS updates</vt:lpstr>
      <vt:lpstr>PowerPoint Presentation</vt:lpstr>
      <vt:lpstr>VM disk layout</vt:lpstr>
      <vt:lpstr>VM disk layout</vt:lpstr>
      <vt:lpstr>VM disk layout</vt:lpstr>
      <vt:lpstr>Persistent Disk Management</vt:lpstr>
      <vt:lpstr>Persistent Disks and Highly Durable</vt:lpstr>
      <vt:lpstr>Persistent Disks and Highly Durable</vt:lpstr>
      <vt:lpstr>PowerPoint Presentation</vt:lpstr>
      <vt:lpstr>Disks and Images</vt:lpstr>
      <vt:lpstr>Image Mobility</vt:lpstr>
      <vt:lpstr>Bring Your Own Server/VHD</vt:lpstr>
      <vt:lpstr>Gallery Experience</vt:lpstr>
      <vt:lpstr>Bring Your Own Linux</vt:lpstr>
      <vt:lpstr>Create a Windows VM</vt:lpstr>
      <vt:lpstr>Create a Linux VM</vt:lpstr>
      <vt:lpstr>The platform image  gallery</vt:lpstr>
      <vt:lpstr>Using vmdepot</vt:lpstr>
      <vt:lpstr>Adding Data Disks to  a Windows and Linux VM  </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Dennis Gannon</cp:lastModifiedBy>
  <cp:revision>41</cp:revision>
  <dcterms:created xsi:type="dcterms:W3CDTF">2013-08-21T10:51:45Z</dcterms:created>
  <dcterms:modified xsi:type="dcterms:W3CDTF">2013-10-03T23:34:40Z</dcterms:modified>
</cp:coreProperties>
</file>